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26"/>
  </p:notesMasterIdLst>
  <p:handoutMasterIdLst>
    <p:handoutMasterId r:id="rId27"/>
  </p:handoutMasterIdLst>
  <p:sldIdLst>
    <p:sldId id="256" r:id="rId2"/>
    <p:sldId id="257" r:id="rId3"/>
    <p:sldId id="277" r:id="rId4"/>
    <p:sldId id="264" r:id="rId5"/>
    <p:sldId id="285" r:id="rId6"/>
    <p:sldId id="282" r:id="rId7"/>
    <p:sldId id="259" r:id="rId8"/>
    <p:sldId id="260" r:id="rId9"/>
    <p:sldId id="267" r:id="rId10"/>
    <p:sldId id="258" r:id="rId11"/>
    <p:sldId id="270" r:id="rId12"/>
    <p:sldId id="271" r:id="rId13"/>
    <p:sldId id="283" r:id="rId14"/>
    <p:sldId id="266" r:id="rId15"/>
    <p:sldId id="284" r:id="rId16"/>
    <p:sldId id="274" r:id="rId17"/>
    <p:sldId id="276" r:id="rId18"/>
    <p:sldId id="275" r:id="rId19"/>
    <p:sldId id="273" r:id="rId20"/>
    <p:sldId id="262" r:id="rId21"/>
    <p:sldId id="279" r:id="rId22"/>
    <p:sldId id="278" r:id="rId23"/>
    <p:sldId id="280" r:id="rId24"/>
    <p:sldId id="281" r:id="rId25"/>
  </p:sldIdLst>
  <p:sldSz cx="12192000" cy="6858000"/>
  <p:notesSz cx="6858000" cy="9144000"/>
  <p:custDataLst>
    <p:tags r:id="rId28"/>
  </p:custDataLst>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7" orient="horz" pos="2160">
          <p15:clr>
            <a:srgbClr val="A4A3A4"/>
          </p15:clr>
        </p15:guide>
        <p15:guide id="8"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uwman, R. (Remke)" initials="RB" lastIdx="68" clrIdx="0">
    <p:extLst/>
  </p:cmAuthor>
  <p:cmAuthor id="2" name="CAV2" initials="C" lastIdx="5"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3238"/>
    <a:srgbClr val="F0F0F0"/>
    <a:srgbClr val="FF6200"/>
    <a:srgbClr val="E9E9E9"/>
    <a:srgbClr val="A0CAE9"/>
    <a:srgbClr val="262626"/>
    <a:srgbClr val="D0D93C"/>
    <a:srgbClr val="AB0066"/>
    <a:srgbClr val="9393C6"/>
    <a:srgbClr val="CBCBC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07AF9EF-7F60-4BE2-B048-E21843C071CA}">
  <a:tblStyle styleId="{C07AF9EF-7F60-4BE2-B048-E21843C071CA}" styleName="ING Default Table">
    <a:tblBg>
      <a:effect>
        <a:effectLst/>
      </a:effect>
    </a:tblBg>
    <a:wholeTbl>
      <a:tcTxStyle b="off" i="off">
        <a:fontRef idx="minor"/>
        <a:srgbClr val="333333">
          <a:alpha val="100000"/>
        </a:srgbClr>
      </a:tcTxStyle>
      <a:tcStyle>
        <a:tcBdr>
          <a:left>
            <a:ln>
              <a:noFill/>
            </a:ln>
          </a:left>
          <a:right>
            <a:ln>
              <a:noFill/>
            </a:ln>
          </a:right>
          <a:top>
            <a:ln>
              <a:noFill/>
            </a:ln>
          </a:top>
          <a:bottom>
            <a:ln w="10000">
              <a:solidFill>
                <a:srgbClr val="E1E1E1">
                  <a:alpha val="100000"/>
                </a:srgbClr>
              </a:solidFill>
            </a:ln>
          </a:bottom>
          <a:insideH>
            <a:ln w="10000">
              <a:solidFill>
                <a:srgbClr val="E1E1E1">
                  <a:alpha val="100000"/>
                </a:srgbClr>
              </a:solidFill>
            </a:ln>
          </a:insideH>
          <a:insideV>
            <a:ln>
              <a:noFill/>
            </a:ln>
          </a:insideV>
          <a:tl2br>
            <a:ln>
              <a:noFill/>
            </a:ln>
          </a:tl2br>
          <a:tr2bl>
            <a:ln>
              <a:noFill/>
            </a:ln>
          </a:tr2bl>
        </a:tcBdr>
        <a:fill>
          <a:solidFill>
            <a:srgbClr val="FFFFFF">
              <a:alpha val="100000"/>
            </a:srgbClr>
          </a:solidFill>
        </a:fill>
      </a:tcStyle>
    </a:wholeTbl>
    <a:lastRow>
      <a:tcTxStyle b="off" i="off">
        <a:fontRef idx="minor"/>
        <a:srgbClr val="333333">
          <a:alpha val="100000"/>
        </a:srgbClr>
      </a:tcTxStyle>
      <a:tcStyle>
        <a:tcBdr/>
        <a:fill>
          <a:solidFill>
            <a:srgbClr val="E1E1E1">
              <a:alpha val="100000"/>
            </a:srgbClr>
          </a:solidFill>
        </a:fill>
      </a:tcStyle>
    </a:lastRow>
    <a:firstRow>
      <a:tcTxStyle b="off" i="off">
        <a:fontRef idx="minor"/>
        <a:srgbClr val="FFFFFF">
          <a:alpha val="100000"/>
        </a:srgbClr>
      </a:tcTxStyle>
      <a:tcStyle>
        <a:tcBdr/>
        <a:fill>
          <a:solidFill>
            <a:srgbClr val="FF6200"/>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379" autoAdjust="0"/>
    <p:restoredTop sz="92582" autoAdjust="0"/>
  </p:normalViewPr>
  <p:slideViewPr>
    <p:cSldViewPr snapToGrid="0" showGuides="1">
      <p:cViewPr varScale="1">
        <p:scale>
          <a:sx n="131" d="100"/>
          <a:sy n="131" d="100"/>
        </p:scale>
        <p:origin x="1016" y="184"/>
      </p:cViewPr>
      <p:guideLst>
        <p:guide orient="horz" pos="2160"/>
        <p:guide pos="3840"/>
      </p:guideLst>
    </p:cSldViewPr>
  </p:slideViewPr>
  <p:outlineViewPr>
    <p:cViewPr>
      <p:scale>
        <a:sx n="33" d="100"/>
        <a:sy n="33" d="100"/>
      </p:scale>
      <p:origin x="0" y="-42581"/>
    </p:cViewPr>
  </p:outlineViewPr>
  <p:notesTextViewPr>
    <p:cViewPr>
      <p:scale>
        <a:sx n="125" d="100"/>
        <a:sy n="125" d="100"/>
      </p:scale>
      <p:origin x="0" y="0"/>
    </p:cViewPr>
  </p:notesTextViewPr>
  <p:sorterViewPr>
    <p:cViewPr>
      <p:scale>
        <a:sx n="75" d="100"/>
        <a:sy n="75" d="100"/>
      </p:scale>
      <p:origin x="0" y="0"/>
    </p:cViewPr>
  </p:sorterViewPr>
  <p:notesViewPr>
    <p:cSldViewPr snapToGrid="0" showGuides="1">
      <p:cViewPr varScale="1">
        <p:scale>
          <a:sx n="74" d="100"/>
          <a:sy n="74" d="100"/>
        </p:scale>
        <p:origin x="1272"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15D92F-0B74-D54B-BA5D-F6D2F0A5A388}" type="doc">
      <dgm:prSet loTypeId="urn:microsoft.com/office/officeart/2005/8/layout/hierarchy1" loCatId="" qsTypeId="urn:microsoft.com/office/officeart/2005/8/quickstyle/simple1" qsCatId="simple" csTypeId="urn:microsoft.com/office/officeart/2005/8/colors/accent1_2" csCatId="accent1" phldr="1"/>
      <dgm:spPr/>
      <dgm:t>
        <a:bodyPr/>
        <a:lstStyle/>
        <a:p>
          <a:endParaRPr lang="en-US"/>
        </a:p>
      </dgm:t>
    </dgm:pt>
    <dgm:pt modelId="{5F994BC5-B9D1-7745-96E9-A51027CF3B24}">
      <dgm:prSet phldrT="[Text]"/>
      <dgm:spPr/>
      <dgm:t>
        <a:bodyPr/>
        <a:lstStyle/>
        <a:p>
          <a:r>
            <a:rPr lang="en-US" dirty="0"/>
            <a:t>App Component</a:t>
          </a:r>
        </a:p>
      </dgm:t>
    </dgm:pt>
    <dgm:pt modelId="{76398511-5945-2047-81DE-D8F68B422EA1}" type="parTrans" cxnId="{F029BCBD-F23F-D548-B691-F9AC3E7F5CF6}">
      <dgm:prSet/>
      <dgm:spPr/>
      <dgm:t>
        <a:bodyPr/>
        <a:lstStyle/>
        <a:p>
          <a:endParaRPr lang="en-US"/>
        </a:p>
      </dgm:t>
    </dgm:pt>
    <dgm:pt modelId="{A28C1241-6CAA-304F-8860-F09C6B96F1C6}" type="sibTrans" cxnId="{F029BCBD-F23F-D548-B691-F9AC3E7F5CF6}">
      <dgm:prSet/>
      <dgm:spPr/>
      <dgm:t>
        <a:bodyPr/>
        <a:lstStyle/>
        <a:p>
          <a:endParaRPr lang="en-US"/>
        </a:p>
      </dgm:t>
    </dgm:pt>
    <dgm:pt modelId="{F26A44AD-EC21-8D4F-8312-59869DF5D996}">
      <dgm:prSet phldrT="[Text]"/>
      <dgm:spPr/>
      <dgm:t>
        <a:bodyPr/>
        <a:lstStyle/>
        <a:p>
          <a:r>
            <a:rPr lang="en-US" dirty="0"/>
            <a:t>Sub Component1</a:t>
          </a:r>
        </a:p>
      </dgm:t>
    </dgm:pt>
    <dgm:pt modelId="{09C24B76-6468-D049-9D83-689E7E8AC4AC}" type="parTrans" cxnId="{DF05DB81-048C-354F-95B3-0AD73A9E63EF}">
      <dgm:prSet/>
      <dgm:spPr/>
      <dgm:t>
        <a:bodyPr/>
        <a:lstStyle/>
        <a:p>
          <a:endParaRPr lang="en-US"/>
        </a:p>
      </dgm:t>
    </dgm:pt>
    <dgm:pt modelId="{C81A3F8A-500D-F143-8409-4A092EDC286E}" type="sibTrans" cxnId="{DF05DB81-048C-354F-95B3-0AD73A9E63EF}">
      <dgm:prSet/>
      <dgm:spPr/>
      <dgm:t>
        <a:bodyPr/>
        <a:lstStyle/>
        <a:p>
          <a:endParaRPr lang="en-US"/>
        </a:p>
      </dgm:t>
    </dgm:pt>
    <dgm:pt modelId="{98B88111-4A33-CA4B-9680-0158AF22BA62}">
      <dgm:prSet phldrT="[Text]"/>
      <dgm:spPr/>
      <dgm:t>
        <a:bodyPr/>
        <a:lstStyle/>
        <a:p>
          <a:r>
            <a:rPr lang="en-US" dirty="0"/>
            <a:t>Sub Component3</a:t>
          </a:r>
        </a:p>
      </dgm:t>
    </dgm:pt>
    <dgm:pt modelId="{8A4E939F-CC33-864C-B052-A3B6B170D3F8}" type="parTrans" cxnId="{3C790BF3-ADDB-664F-B98C-8DC569254B1F}">
      <dgm:prSet/>
      <dgm:spPr/>
      <dgm:t>
        <a:bodyPr/>
        <a:lstStyle/>
        <a:p>
          <a:endParaRPr lang="en-US"/>
        </a:p>
      </dgm:t>
    </dgm:pt>
    <dgm:pt modelId="{10DD117C-6675-C345-858A-354DCDDBF767}" type="sibTrans" cxnId="{3C790BF3-ADDB-664F-B98C-8DC569254B1F}">
      <dgm:prSet/>
      <dgm:spPr/>
      <dgm:t>
        <a:bodyPr/>
        <a:lstStyle/>
        <a:p>
          <a:endParaRPr lang="en-US"/>
        </a:p>
      </dgm:t>
    </dgm:pt>
    <dgm:pt modelId="{212C72EE-921D-4F46-AECA-5DE76F1B2CE1}">
      <dgm:prSet phldrT="[Text]"/>
      <dgm:spPr/>
      <dgm:t>
        <a:bodyPr/>
        <a:lstStyle/>
        <a:p>
          <a:r>
            <a:rPr lang="en-US" dirty="0"/>
            <a:t>Sub Component4</a:t>
          </a:r>
        </a:p>
      </dgm:t>
    </dgm:pt>
    <dgm:pt modelId="{D06DC5F2-80D6-AF43-86FD-4237F6A384F3}" type="parTrans" cxnId="{C06FB25C-3CE1-B848-B5D9-0CA0B6478EAB}">
      <dgm:prSet/>
      <dgm:spPr/>
      <dgm:t>
        <a:bodyPr/>
        <a:lstStyle/>
        <a:p>
          <a:endParaRPr lang="en-US"/>
        </a:p>
      </dgm:t>
    </dgm:pt>
    <dgm:pt modelId="{74B1C5A5-B5C6-074B-9DF5-FDE7C1AFA1A2}" type="sibTrans" cxnId="{C06FB25C-3CE1-B848-B5D9-0CA0B6478EAB}">
      <dgm:prSet/>
      <dgm:spPr/>
      <dgm:t>
        <a:bodyPr/>
        <a:lstStyle/>
        <a:p>
          <a:endParaRPr lang="en-US"/>
        </a:p>
      </dgm:t>
    </dgm:pt>
    <dgm:pt modelId="{A782A3B4-F79C-2648-9EDB-B2A6FA08C381}">
      <dgm:prSet phldrT="[Text]"/>
      <dgm:spPr/>
      <dgm:t>
        <a:bodyPr/>
        <a:lstStyle/>
        <a:p>
          <a:r>
            <a:rPr lang="en-US" dirty="0"/>
            <a:t>Sub Component2</a:t>
          </a:r>
        </a:p>
      </dgm:t>
    </dgm:pt>
    <dgm:pt modelId="{8733D633-F016-6246-93F1-A42EA591AC16}" type="parTrans" cxnId="{FEFA18D1-693C-BE4F-A1AF-F832642B0C4D}">
      <dgm:prSet/>
      <dgm:spPr/>
      <dgm:t>
        <a:bodyPr/>
        <a:lstStyle/>
        <a:p>
          <a:endParaRPr lang="en-US"/>
        </a:p>
      </dgm:t>
    </dgm:pt>
    <dgm:pt modelId="{76C95EFE-7D63-1542-A0DF-25C4647B3C43}" type="sibTrans" cxnId="{FEFA18D1-693C-BE4F-A1AF-F832642B0C4D}">
      <dgm:prSet/>
      <dgm:spPr/>
      <dgm:t>
        <a:bodyPr/>
        <a:lstStyle/>
        <a:p>
          <a:endParaRPr lang="en-US"/>
        </a:p>
      </dgm:t>
    </dgm:pt>
    <dgm:pt modelId="{AA2EB17B-43A6-BC49-840A-FDF3ECD9DFA7}">
      <dgm:prSet phldrT="[Text]"/>
      <dgm:spPr/>
      <dgm:t>
        <a:bodyPr/>
        <a:lstStyle/>
        <a:p>
          <a:r>
            <a:rPr lang="en-US" dirty="0"/>
            <a:t>Sub Component5</a:t>
          </a:r>
        </a:p>
      </dgm:t>
    </dgm:pt>
    <dgm:pt modelId="{248AB341-8607-F04D-B55A-A57BBFBAACDD}" type="parTrans" cxnId="{9F8056AF-6F20-BB4A-B1A4-D4073D95B5F9}">
      <dgm:prSet/>
      <dgm:spPr/>
      <dgm:t>
        <a:bodyPr/>
        <a:lstStyle/>
        <a:p>
          <a:endParaRPr lang="en-US"/>
        </a:p>
      </dgm:t>
    </dgm:pt>
    <dgm:pt modelId="{56A75104-11FB-1643-BEC8-A890FC799589}" type="sibTrans" cxnId="{9F8056AF-6F20-BB4A-B1A4-D4073D95B5F9}">
      <dgm:prSet/>
      <dgm:spPr/>
      <dgm:t>
        <a:bodyPr/>
        <a:lstStyle/>
        <a:p>
          <a:endParaRPr lang="en-US"/>
        </a:p>
      </dgm:t>
    </dgm:pt>
    <dgm:pt modelId="{E2763D82-AC95-304A-919D-D8F5426AD3C1}" type="pres">
      <dgm:prSet presAssocID="{2515D92F-0B74-D54B-BA5D-F6D2F0A5A388}" presName="hierChild1" presStyleCnt="0">
        <dgm:presLayoutVars>
          <dgm:chPref val="1"/>
          <dgm:dir/>
          <dgm:animOne val="branch"/>
          <dgm:animLvl val="lvl"/>
          <dgm:resizeHandles/>
        </dgm:presLayoutVars>
      </dgm:prSet>
      <dgm:spPr/>
    </dgm:pt>
    <dgm:pt modelId="{436256E2-86D5-5F43-8B7F-F5246D36EE3D}" type="pres">
      <dgm:prSet presAssocID="{5F994BC5-B9D1-7745-96E9-A51027CF3B24}" presName="hierRoot1" presStyleCnt="0"/>
      <dgm:spPr/>
    </dgm:pt>
    <dgm:pt modelId="{B3293521-17A5-1D4B-B97A-FE8371B6F56C}" type="pres">
      <dgm:prSet presAssocID="{5F994BC5-B9D1-7745-96E9-A51027CF3B24}" presName="composite" presStyleCnt="0"/>
      <dgm:spPr/>
    </dgm:pt>
    <dgm:pt modelId="{BE56FAFE-46EB-7A4D-9772-A0DE92CA640F}" type="pres">
      <dgm:prSet presAssocID="{5F994BC5-B9D1-7745-96E9-A51027CF3B24}" presName="background" presStyleLbl="node0" presStyleIdx="0" presStyleCnt="1"/>
      <dgm:spPr/>
    </dgm:pt>
    <dgm:pt modelId="{D8B9E190-F1EE-2446-9A55-07AFD10E0D47}" type="pres">
      <dgm:prSet presAssocID="{5F994BC5-B9D1-7745-96E9-A51027CF3B24}" presName="text" presStyleLbl="fgAcc0" presStyleIdx="0" presStyleCnt="1">
        <dgm:presLayoutVars>
          <dgm:chPref val="3"/>
        </dgm:presLayoutVars>
      </dgm:prSet>
      <dgm:spPr/>
    </dgm:pt>
    <dgm:pt modelId="{10CDEF25-01DD-8944-BBC9-642CCDB2B475}" type="pres">
      <dgm:prSet presAssocID="{5F994BC5-B9D1-7745-96E9-A51027CF3B24}" presName="hierChild2" presStyleCnt="0"/>
      <dgm:spPr/>
    </dgm:pt>
    <dgm:pt modelId="{56D0463E-132C-2147-AE42-7A7042C18F6D}" type="pres">
      <dgm:prSet presAssocID="{09C24B76-6468-D049-9D83-689E7E8AC4AC}" presName="Name10" presStyleLbl="parChTrans1D2" presStyleIdx="0" presStyleCnt="2"/>
      <dgm:spPr/>
    </dgm:pt>
    <dgm:pt modelId="{8188B001-087B-0642-AB89-85C3A217959E}" type="pres">
      <dgm:prSet presAssocID="{F26A44AD-EC21-8D4F-8312-59869DF5D996}" presName="hierRoot2" presStyleCnt="0"/>
      <dgm:spPr/>
    </dgm:pt>
    <dgm:pt modelId="{E63081F3-6E90-0D48-AD0A-C965AE7137A6}" type="pres">
      <dgm:prSet presAssocID="{F26A44AD-EC21-8D4F-8312-59869DF5D996}" presName="composite2" presStyleCnt="0"/>
      <dgm:spPr/>
    </dgm:pt>
    <dgm:pt modelId="{FAE68C3B-96ED-AB44-BD5A-221ADE57304A}" type="pres">
      <dgm:prSet presAssocID="{F26A44AD-EC21-8D4F-8312-59869DF5D996}" presName="background2" presStyleLbl="node2" presStyleIdx="0" presStyleCnt="2"/>
      <dgm:spPr/>
    </dgm:pt>
    <dgm:pt modelId="{F6D312BF-20F1-A546-A3D9-B3A37ACFB345}" type="pres">
      <dgm:prSet presAssocID="{F26A44AD-EC21-8D4F-8312-59869DF5D996}" presName="text2" presStyleLbl="fgAcc2" presStyleIdx="0" presStyleCnt="2">
        <dgm:presLayoutVars>
          <dgm:chPref val="3"/>
        </dgm:presLayoutVars>
      </dgm:prSet>
      <dgm:spPr/>
    </dgm:pt>
    <dgm:pt modelId="{505F5FC5-2FA5-474A-A2EF-D7E8EF0A24F4}" type="pres">
      <dgm:prSet presAssocID="{F26A44AD-EC21-8D4F-8312-59869DF5D996}" presName="hierChild3" presStyleCnt="0"/>
      <dgm:spPr/>
    </dgm:pt>
    <dgm:pt modelId="{73699791-0876-294F-8667-B43D229ACA31}" type="pres">
      <dgm:prSet presAssocID="{8A4E939F-CC33-864C-B052-A3B6B170D3F8}" presName="Name17" presStyleLbl="parChTrans1D3" presStyleIdx="0" presStyleCnt="3"/>
      <dgm:spPr/>
    </dgm:pt>
    <dgm:pt modelId="{96804B10-CB94-1848-AF7F-B951D7495136}" type="pres">
      <dgm:prSet presAssocID="{98B88111-4A33-CA4B-9680-0158AF22BA62}" presName="hierRoot3" presStyleCnt="0"/>
      <dgm:spPr/>
    </dgm:pt>
    <dgm:pt modelId="{081D76DD-064D-6240-8FB1-DD05B699FD23}" type="pres">
      <dgm:prSet presAssocID="{98B88111-4A33-CA4B-9680-0158AF22BA62}" presName="composite3" presStyleCnt="0"/>
      <dgm:spPr/>
    </dgm:pt>
    <dgm:pt modelId="{ABC5849B-2E56-1245-8C12-7AE813DFE51D}" type="pres">
      <dgm:prSet presAssocID="{98B88111-4A33-CA4B-9680-0158AF22BA62}" presName="background3" presStyleLbl="node3" presStyleIdx="0" presStyleCnt="3"/>
      <dgm:spPr/>
    </dgm:pt>
    <dgm:pt modelId="{A2A8B837-C972-744B-9416-1E5A4D22ABFC}" type="pres">
      <dgm:prSet presAssocID="{98B88111-4A33-CA4B-9680-0158AF22BA62}" presName="text3" presStyleLbl="fgAcc3" presStyleIdx="0" presStyleCnt="3">
        <dgm:presLayoutVars>
          <dgm:chPref val="3"/>
        </dgm:presLayoutVars>
      </dgm:prSet>
      <dgm:spPr/>
    </dgm:pt>
    <dgm:pt modelId="{8A019513-6360-584F-BA15-9239458FBED3}" type="pres">
      <dgm:prSet presAssocID="{98B88111-4A33-CA4B-9680-0158AF22BA62}" presName="hierChild4" presStyleCnt="0"/>
      <dgm:spPr/>
    </dgm:pt>
    <dgm:pt modelId="{FDBD4936-0AFD-084A-B74A-0F7B915C5ED3}" type="pres">
      <dgm:prSet presAssocID="{D06DC5F2-80D6-AF43-86FD-4237F6A384F3}" presName="Name17" presStyleLbl="parChTrans1D3" presStyleIdx="1" presStyleCnt="3"/>
      <dgm:spPr/>
    </dgm:pt>
    <dgm:pt modelId="{53123B3F-C865-BB4C-A929-E461BAC68AFB}" type="pres">
      <dgm:prSet presAssocID="{212C72EE-921D-4F46-AECA-5DE76F1B2CE1}" presName="hierRoot3" presStyleCnt="0"/>
      <dgm:spPr/>
    </dgm:pt>
    <dgm:pt modelId="{920BBC5C-3885-EB4A-B0D1-BC4F9F4BBEDC}" type="pres">
      <dgm:prSet presAssocID="{212C72EE-921D-4F46-AECA-5DE76F1B2CE1}" presName="composite3" presStyleCnt="0"/>
      <dgm:spPr/>
    </dgm:pt>
    <dgm:pt modelId="{AB568E3A-621E-3748-B03C-7A1416FB465D}" type="pres">
      <dgm:prSet presAssocID="{212C72EE-921D-4F46-AECA-5DE76F1B2CE1}" presName="background3" presStyleLbl="node3" presStyleIdx="1" presStyleCnt="3"/>
      <dgm:spPr/>
    </dgm:pt>
    <dgm:pt modelId="{16C7FE17-9557-CD42-8EED-458B9DC2186B}" type="pres">
      <dgm:prSet presAssocID="{212C72EE-921D-4F46-AECA-5DE76F1B2CE1}" presName="text3" presStyleLbl="fgAcc3" presStyleIdx="1" presStyleCnt="3">
        <dgm:presLayoutVars>
          <dgm:chPref val="3"/>
        </dgm:presLayoutVars>
      </dgm:prSet>
      <dgm:spPr/>
    </dgm:pt>
    <dgm:pt modelId="{BA29CA6F-AA01-D343-867C-2BEDAF9DA355}" type="pres">
      <dgm:prSet presAssocID="{212C72EE-921D-4F46-AECA-5DE76F1B2CE1}" presName="hierChild4" presStyleCnt="0"/>
      <dgm:spPr/>
    </dgm:pt>
    <dgm:pt modelId="{4E9A3422-615A-2245-BBDD-5B8BCCEFED8D}" type="pres">
      <dgm:prSet presAssocID="{8733D633-F016-6246-93F1-A42EA591AC16}" presName="Name10" presStyleLbl="parChTrans1D2" presStyleIdx="1" presStyleCnt="2"/>
      <dgm:spPr/>
    </dgm:pt>
    <dgm:pt modelId="{BD9CD842-DE28-384D-83F2-2B26A63D2239}" type="pres">
      <dgm:prSet presAssocID="{A782A3B4-F79C-2648-9EDB-B2A6FA08C381}" presName="hierRoot2" presStyleCnt="0"/>
      <dgm:spPr/>
    </dgm:pt>
    <dgm:pt modelId="{E4AF1711-196C-F34D-8208-7938306CE3CB}" type="pres">
      <dgm:prSet presAssocID="{A782A3B4-F79C-2648-9EDB-B2A6FA08C381}" presName="composite2" presStyleCnt="0"/>
      <dgm:spPr/>
    </dgm:pt>
    <dgm:pt modelId="{F283BC1F-FB94-A74E-A412-01D96B620E5D}" type="pres">
      <dgm:prSet presAssocID="{A782A3B4-F79C-2648-9EDB-B2A6FA08C381}" presName="background2" presStyleLbl="node2" presStyleIdx="1" presStyleCnt="2"/>
      <dgm:spPr/>
    </dgm:pt>
    <dgm:pt modelId="{F16D24B1-DCBD-064B-833B-63B265AB278C}" type="pres">
      <dgm:prSet presAssocID="{A782A3B4-F79C-2648-9EDB-B2A6FA08C381}" presName="text2" presStyleLbl="fgAcc2" presStyleIdx="1" presStyleCnt="2">
        <dgm:presLayoutVars>
          <dgm:chPref val="3"/>
        </dgm:presLayoutVars>
      </dgm:prSet>
      <dgm:spPr/>
    </dgm:pt>
    <dgm:pt modelId="{02CB6A4A-1F3B-6D47-8F2D-B56BA82F6ED9}" type="pres">
      <dgm:prSet presAssocID="{A782A3B4-F79C-2648-9EDB-B2A6FA08C381}" presName="hierChild3" presStyleCnt="0"/>
      <dgm:spPr/>
    </dgm:pt>
    <dgm:pt modelId="{22F063F9-48D3-C540-A1C2-D799F925F12A}" type="pres">
      <dgm:prSet presAssocID="{248AB341-8607-F04D-B55A-A57BBFBAACDD}" presName="Name17" presStyleLbl="parChTrans1D3" presStyleIdx="2" presStyleCnt="3"/>
      <dgm:spPr/>
    </dgm:pt>
    <dgm:pt modelId="{C9CA7943-47AC-3F40-8380-CB00600748D4}" type="pres">
      <dgm:prSet presAssocID="{AA2EB17B-43A6-BC49-840A-FDF3ECD9DFA7}" presName="hierRoot3" presStyleCnt="0"/>
      <dgm:spPr/>
    </dgm:pt>
    <dgm:pt modelId="{9A2A26BD-1236-7647-9410-14FFC836B3C9}" type="pres">
      <dgm:prSet presAssocID="{AA2EB17B-43A6-BC49-840A-FDF3ECD9DFA7}" presName="composite3" presStyleCnt="0"/>
      <dgm:spPr/>
    </dgm:pt>
    <dgm:pt modelId="{6C895606-74ED-B04F-AFF5-C18962DAF16F}" type="pres">
      <dgm:prSet presAssocID="{AA2EB17B-43A6-BC49-840A-FDF3ECD9DFA7}" presName="background3" presStyleLbl="node3" presStyleIdx="2" presStyleCnt="3"/>
      <dgm:spPr/>
    </dgm:pt>
    <dgm:pt modelId="{1BF1AC07-9400-7841-8913-B5AC0000E9AD}" type="pres">
      <dgm:prSet presAssocID="{AA2EB17B-43A6-BC49-840A-FDF3ECD9DFA7}" presName="text3" presStyleLbl="fgAcc3" presStyleIdx="2" presStyleCnt="3">
        <dgm:presLayoutVars>
          <dgm:chPref val="3"/>
        </dgm:presLayoutVars>
      </dgm:prSet>
      <dgm:spPr/>
    </dgm:pt>
    <dgm:pt modelId="{591842AA-EA37-634A-B1FD-D7737F7C4E27}" type="pres">
      <dgm:prSet presAssocID="{AA2EB17B-43A6-BC49-840A-FDF3ECD9DFA7}" presName="hierChild4" presStyleCnt="0"/>
      <dgm:spPr/>
    </dgm:pt>
  </dgm:ptLst>
  <dgm:cxnLst>
    <dgm:cxn modelId="{33B10622-4D08-2241-A91D-362703736766}" type="presOf" srcId="{212C72EE-921D-4F46-AECA-5DE76F1B2CE1}" destId="{16C7FE17-9557-CD42-8EED-458B9DC2186B}" srcOrd="0" destOrd="0" presId="urn:microsoft.com/office/officeart/2005/8/layout/hierarchy1"/>
    <dgm:cxn modelId="{1689AF25-2CA7-B54E-A6E3-96FB3F798FAD}" type="presOf" srcId="{AA2EB17B-43A6-BC49-840A-FDF3ECD9DFA7}" destId="{1BF1AC07-9400-7841-8913-B5AC0000E9AD}" srcOrd="0" destOrd="0" presId="urn:microsoft.com/office/officeart/2005/8/layout/hierarchy1"/>
    <dgm:cxn modelId="{69B54626-D9CE-9446-91ED-DA234042A6E5}" type="presOf" srcId="{8A4E939F-CC33-864C-B052-A3B6B170D3F8}" destId="{73699791-0876-294F-8667-B43D229ACA31}" srcOrd="0" destOrd="0" presId="urn:microsoft.com/office/officeart/2005/8/layout/hierarchy1"/>
    <dgm:cxn modelId="{58814A34-4C3E-0242-8C19-1A629982D2CF}" type="presOf" srcId="{2515D92F-0B74-D54B-BA5D-F6D2F0A5A388}" destId="{E2763D82-AC95-304A-919D-D8F5426AD3C1}" srcOrd="0" destOrd="0" presId="urn:microsoft.com/office/officeart/2005/8/layout/hierarchy1"/>
    <dgm:cxn modelId="{FAE1F056-2775-0745-9147-2AB93AC5B35D}" type="presOf" srcId="{09C24B76-6468-D049-9D83-689E7E8AC4AC}" destId="{56D0463E-132C-2147-AE42-7A7042C18F6D}" srcOrd="0" destOrd="0" presId="urn:microsoft.com/office/officeart/2005/8/layout/hierarchy1"/>
    <dgm:cxn modelId="{C06FB25C-3CE1-B848-B5D9-0CA0B6478EAB}" srcId="{F26A44AD-EC21-8D4F-8312-59869DF5D996}" destId="{212C72EE-921D-4F46-AECA-5DE76F1B2CE1}" srcOrd="1" destOrd="0" parTransId="{D06DC5F2-80D6-AF43-86FD-4237F6A384F3}" sibTransId="{74B1C5A5-B5C6-074B-9DF5-FDE7C1AFA1A2}"/>
    <dgm:cxn modelId="{E2AA3260-32CA-674D-9FAE-E3B5748F832A}" type="presOf" srcId="{F26A44AD-EC21-8D4F-8312-59869DF5D996}" destId="{F6D312BF-20F1-A546-A3D9-B3A37ACFB345}" srcOrd="0" destOrd="0" presId="urn:microsoft.com/office/officeart/2005/8/layout/hierarchy1"/>
    <dgm:cxn modelId="{FDD8626F-B884-8C4D-8CEC-E50C6A6CA531}" type="presOf" srcId="{D06DC5F2-80D6-AF43-86FD-4237F6A384F3}" destId="{FDBD4936-0AFD-084A-B74A-0F7B915C5ED3}" srcOrd="0" destOrd="0" presId="urn:microsoft.com/office/officeart/2005/8/layout/hierarchy1"/>
    <dgm:cxn modelId="{5B352E77-898B-8E4D-8778-48BA6237FCC1}" type="presOf" srcId="{A782A3B4-F79C-2648-9EDB-B2A6FA08C381}" destId="{F16D24B1-DCBD-064B-833B-63B265AB278C}" srcOrd="0" destOrd="0" presId="urn:microsoft.com/office/officeart/2005/8/layout/hierarchy1"/>
    <dgm:cxn modelId="{DF05DB81-048C-354F-95B3-0AD73A9E63EF}" srcId="{5F994BC5-B9D1-7745-96E9-A51027CF3B24}" destId="{F26A44AD-EC21-8D4F-8312-59869DF5D996}" srcOrd="0" destOrd="0" parTransId="{09C24B76-6468-D049-9D83-689E7E8AC4AC}" sibTransId="{C81A3F8A-500D-F143-8409-4A092EDC286E}"/>
    <dgm:cxn modelId="{6FB1EF92-826C-1849-B9FA-0B716EC27EBA}" type="presOf" srcId="{98B88111-4A33-CA4B-9680-0158AF22BA62}" destId="{A2A8B837-C972-744B-9416-1E5A4D22ABFC}" srcOrd="0" destOrd="0" presId="urn:microsoft.com/office/officeart/2005/8/layout/hierarchy1"/>
    <dgm:cxn modelId="{9F8056AF-6F20-BB4A-B1A4-D4073D95B5F9}" srcId="{A782A3B4-F79C-2648-9EDB-B2A6FA08C381}" destId="{AA2EB17B-43A6-BC49-840A-FDF3ECD9DFA7}" srcOrd="0" destOrd="0" parTransId="{248AB341-8607-F04D-B55A-A57BBFBAACDD}" sibTransId="{56A75104-11FB-1643-BEC8-A890FC799589}"/>
    <dgm:cxn modelId="{F029BCBD-F23F-D548-B691-F9AC3E7F5CF6}" srcId="{2515D92F-0B74-D54B-BA5D-F6D2F0A5A388}" destId="{5F994BC5-B9D1-7745-96E9-A51027CF3B24}" srcOrd="0" destOrd="0" parTransId="{76398511-5945-2047-81DE-D8F68B422EA1}" sibTransId="{A28C1241-6CAA-304F-8860-F09C6B96F1C6}"/>
    <dgm:cxn modelId="{9F12C7C7-7148-E549-9483-3A5CC94DC6C3}" type="presOf" srcId="{5F994BC5-B9D1-7745-96E9-A51027CF3B24}" destId="{D8B9E190-F1EE-2446-9A55-07AFD10E0D47}" srcOrd="0" destOrd="0" presId="urn:microsoft.com/office/officeart/2005/8/layout/hierarchy1"/>
    <dgm:cxn modelId="{D72963C9-C995-6E4D-8EDE-FD01A02B77B0}" type="presOf" srcId="{248AB341-8607-F04D-B55A-A57BBFBAACDD}" destId="{22F063F9-48D3-C540-A1C2-D799F925F12A}" srcOrd="0" destOrd="0" presId="urn:microsoft.com/office/officeart/2005/8/layout/hierarchy1"/>
    <dgm:cxn modelId="{FEFA18D1-693C-BE4F-A1AF-F832642B0C4D}" srcId="{5F994BC5-B9D1-7745-96E9-A51027CF3B24}" destId="{A782A3B4-F79C-2648-9EDB-B2A6FA08C381}" srcOrd="1" destOrd="0" parTransId="{8733D633-F016-6246-93F1-A42EA591AC16}" sibTransId="{76C95EFE-7D63-1542-A0DF-25C4647B3C43}"/>
    <dgm:cxn modelId="{AD5682EF-819C-F445-AAD4-6ECEFABD75C2}" type="presOf" srcId="{8733D633-F016-6246-93F1-A42EA591AC16}" destId="{4E9A3422-615A-2245-BBDD-5B8BCCEFED8D}" srcOrd="0" destOrd="0" presId="urn:microsoft.com/office/officeart/2005/8/layout/hierarchy1"/>
    <dgm:cxn modelId="{3C790BF3-ADDB-664F-B98C-8DC569254B1F}" srcId="{F26A44AD-EC21-8D4F-8312-59869DF5D996}" destId="{98B88111-4A33-CA4B-9680-0158AF22BA62}" srcOrd="0" destOrd="0" parTransId="{8A4E939F-CC33-864C-B052-A3B6B170D3F8}" sibTransId="{10DD117C-6675-C345-858A-354DCDDBF767}"/>
    <dgm:cxn modelId="{EFD48191-01E1-8447-AC54-1D1EDA99D838}" type="presParOf" srcId="{E2763D82-AC95-304A-919D-D8F5426AD3C1}" destId="{436256E2-86D5-5F43-8B7F-F5246D36EE3D}" srcOrd="0" destOrd="0" presId="urn:microsoft.com/office/officeart/2005/8/layout/hierarchy1"/>
    <dgm:cxn modelId="{6CFAEED1-3C23-C247-9903-2258B72A8BBD}" type="presParOf" srcId="{436256E2-86D5-5F43-8B7F-F5246D36EE3D}" destId="{B3293521-17A5-1D4B-B97A-FE8371B6F56C}" srcOrd="0" destOrd="0" presId="urn:microsoft.com/office/officeart/2005/8/layout/hierarchy1"/>
    <dgm:cxn modelId="{66764FF3-28A1-5A43-A5B7-B88110B71955}" type="presParOf" srcId="{B3293521-17A5-1D4B-B97A-FE8371B6F56C}" destId="{BE56FAFE-46EB-7A4D-9772-A0DE92CA640F}" srcOrd="0" destOrd="0" presId="urn:microsoft.com/office/officeart/2005/8/layout/hierarchy1"/>
    <dgm:cxn modelId="{C4787EA8-47F1-0643-B892-2A8B4EF3034B}" type="presParOf" srcId="{B3293521-17A5-1D4B-B97A-FE8371B6F56C}" destId="{D8B9E190-F1EE-2446-9A55-07AFD10E0D47}" srcOrd="1" destOrd="0" presId="urn:microsoft.com/office/officeart/2005/8/layout/hierarchy1"/>
    <dgm:cxn modelId="{1C901BFD-2588-EF4B-9C90-5C55CF3B4A09}" type="presParOf" srcId="{436256E2-86D5-5F43-8B7F-F5246D36EE3D}" destId="{10CDEF25-01DD-8944-BBC9-642CCDB2B475}" srcOrd="1" destOrd="0" presId="urn:microsoft.com/office/officeart/2005/8/layout/hierarchy1"/>
    <dgm:cxn modelId="{6996F023-14C4-4641-9633-B7333F22FBB7}" type="presParOf" srcId="{10CDEF25-01DD-8944-BBC9-642CCDB2B475}" destId="{56D0463E-132C-2147-AE42-7A7042C18F6D}" srcOrd="0" destOrd="0" presId="urn:microsoft.com/office/officeart/2005/8/layout/hierarchy1"/>
    <dgm:cxn modelId="{E970B6CD-7EDA-234E-A430-4CCC3A77145E}" type="presParOf" srcId="{10CDEF25-01DD-8944-BBC9-642CCDB2B475}" destId="{8188B001-087B-0642-AB89-85C3A217959E}" srcOrd="1" destOrd="0" presId="urn:microsoft.com/office/officeart/2005/8/layout/hierarchy1"/>
    <dgm:cxn modelId="{7A0CA3BF-8404-3742-9C2A-046784121E07}" type="presParOf" srcId="{8188B001-087B-0642-AB89-85C3A217959E}" destId="{E63081F3-6E90-0D48-AD0A-C965AE7137A6}" srcOrd="0" destOrd="0" presId="urn:microsoft.com/office/officeart/2005/8/layout/hierarchy1"/>
    <dgm:cxn modelId="{F7740EB7-6884-974D-85B5-0398F96AF418}" type="presParOf" srcId="{E63081F3-6E90-0D48-AD0A-C965AE7137A6}" destId="{FAE68C3B-96ED-AB44-BD5A-221ADE57304A}" srcOrd="0" destOrd="0" presId="urn:microsoft.com/office/officeart/2005/8/layout/hierarchy1"/>
    <dgm:cxn modelId="{796718AA-D152-3B46-BC73-20D24B0B1674}" type="presParOf" srcId="{E63081F3-6E90-0D48-AD0A-C965AE7137A6}" destId="{F6D312BF-20F1-A546-A3D9-B3A37ACFB345}" srcOrd="1" destOrd="0" presId="urn:microsoft.com/office/officeart/2005/8/layout/hierarchy1"/>
    <dgm:cxn modelId="{FDE4139A-2EA0-9246-A3FA-5650FA62CC8D}" type="presParOf" srcId="{8188B001-087B-0642-AB89-85C3A217959E}" destId="{505F5FC5-2FA5-474A-A2EF-D7E8EF0A24F4}" srcOrd="1" destOrd="0" presId="urn:microsoft.com/office/officeart/2005/8/layout/hierarchy1"/>
    <dgm:cxn modelId="{964C1BDD-9959-6D42-915E-41880C82489E}" type="presParOf" srcId="{505F5FC5-2FA5-474A-A2EF-D7E8EF0A24F4}" destId="{73699791-0876-294F-8667-B43D229ACA31}" srcOrd="0" destOrd="0" presId="urn:microsoft.com/office/officeart/2005/8/layout/hierarchy1"/>
    <dgm:cxn modelId="{4127AC14-1CC2-E74C-8F79-44D17A7CFC00}" type="presParOf" srcId="{505F5FC5-2FA5-474A-A2EF-D7E8EF0A24F4}" destId="{96804B10-CB94-1848-AF7F-B951D7495136}" srcOrd="1" destOrd="0" presId="urn:microsoft.com/office/officeart/2005/8/layout/hierarchy1"/>
    <dgm:cxn modelId="{7A4EC195-990E-3242-B30A-3AECB86F001D}" type="presParOf" srcId="{96804B10-CB94-1848-AF7F-B951D7495136}" destId="{081D76DD-064D-6240-8FB1-DD05B699FD23}" srcOrd="0" destOrd="0" presId="urn:microsoft.com/office/officeart/2005/8/layout/hierarchy1"/>
    <dgm:cxn modelId="{C37CFEEF-5825-1F45-9870-B780F9B82CF4}" type="presParOf" srcId="{081D76DD-064D-6240-8FB1-DD05B699FD23}" destId="{ABC5849B-2E56-1245-8C12-7AE813DFE51D}" srcOrd="0" destOrd="0" presId="urn:microsoft.com/office/officeart/2005/8/layout/hierarchy1"/>
    <dgm:cxn modelId="{FC47006C-86C8-184E-BF95-15FD3F565E04}" type="presParOf" srcId="{081D76DD-064D-6240-8FB1-DD05B699FD23}" destId="{A2A8B837-C972-744B-9416-1E5A4D22ABFC}" srcOrd="1" destOrd="0" presId="urn:microsoft.com/office/officeart/2005/8/layout/hierarchy1"/>
    <dgm:cxn modelId="{35E59FF9-E9FD-DB46-818E-838050BD45FF}" type="presParOf" srcId="{96804B10-CB94-1848-AF7F-B951D7495136}" destId="{8A019513-6360-584F-BA15-9239458FBED3}" srcOrd="1" destOrd="0" presId="urn:microsoft.com/office/officeart/2005/8/layout/hierarchy1"/>
    <dgm:cxn modelId="{9A5AF746-C588-0240-9EED-234639F55B11}" type="presParOf" srcId="{505F5FC5-2FA5-474A-A2EF-D7E8EF0A24F4}" destId="{FDBD4936-0AFD-084A-B74A-0F7B915C5ED3}" srcOrd="2" destOrd="0" presId="urn:microsoft.com/office/officeart/2005/8/layout/hierarchy1"/>
    <dgm:cxn modelId="{08842450-249F-344F-9CB3-0AB02943E9E3}" type="presParOf" srcId="{505F5FC5-2FA5-474A-A2EF-D7E8EF0A24F4}" destId="{53123B3F-C865-BB4C-A929-E461BAC68AFB}" srcOrd="3" destOrd="0" presId="urn:microsoft.com/office/officeart/2005/8/layout/hierarchy1"/>
    <dgm:cxn modelId="{9C3B6F2F-6C30-CC40-AE66-7EC0315D68D3}" type="presParOf" srcId="{53123B3F-C865-BB4C-A929-E461BAC68AFB}" destId="{920BBC5C-3885-EB4A-B0D1-BC4F9F4BBEDC}" srcOrd="0" destOrd="0" presId="urn:microsoft.com/office/officeart/2005/8/layout/hierarchy1"/>
    <dgm:cxn modelId="{C1CB71B8-08B3-4A42-9997-CC0D09C5B92E}" type="presParOf" srcId="{920BBC5C-3885-EB4A-B0D1-BC4F9F4BBEDC}" destId="{AB568E3A-621E-3748-B03C-7A1416FB465D}" srcOrd="0" destOrd="0" presId="urn:microsoft.com/office/officeart/2005/8/layout/hierarchy1"/>
    <dgm:cxn modelId="{8FD327E0-4396-354A-AB73-F61842F2FE45}" type="presParOf" srcId="{920BBC5C-3885-EB4A-B0D1-BC4F9F4BBEDC}" destId="{16C7FE17-9557-CD42-8EED-458B9DC2186B}" srcOrd="1" destOrd="0" presId="urn:microsoft.com/office/officeart/2005/8/layout/hierarchy1"/>
    <dgm:cxn modelId="{D4B3B271-E55B-FE46-A795-2F9AC1C2A739}" type="presParOf" srcId="{53123B3F-C865-BB4C-A929-E461BAC68AFB}" destId="{BA29CA6F-AA01-D343-867C-2BEDAF9DA355}" srcOrd="1" destOrd="0" presId="urn:microsoft.com/office/officeart/2005/8/layout/hierarchy1"/>
    <dgm:cxn modelId="{4CA2398C-3386-824F-9775-E91D06BE0E87}" type="presParOf" srcId="{10CDEF25-01DD-8944-BBC9-642CCDB2B475}" destId="{4E9A3422-615A-2245-BBDD-5B8BCCEFED8D}" srcOrd="2" destOrd="0" presId="urn:microsoft.com/office/officeart/2005/8/layout/hierarchy1"/>
    <dgm:cxn modelId="{2CB6BB04-5436-5446-BB1E-F15A61ABB5AD}" type="presParOf" srcId="{10CDEF25-01DD-8944-BBC9-642CCDB2B475}" destId="{BD9CD842-DE28-384D-83F2-2B26A63D2239}" srcOrd="3" destOrd="0" presId="urn:microsoft.com/office/officeart/2005/8/layout/hierarchy1"/>
    <dgm:cxn modelId="{602D40FC-65A2-954D-B6F0-1CCBAE93596A}" type="presParOf" srcId="{BD9CD842-DE28-384D-83F2-2B26A63D2239}" destId="{E4AF1711-196C-F34D-8208-7938306CE3CB}" srcOrd="0" destOrd="0" presId="urn:microsoft.com/office/officeart/2005/8/layout/hierarchy1"/>
    <dgm:cxn modelId="{CCB8E042-96E0-BF46-B59A-73DF933B0805}" type="presParOf" srcId="{E4AF1711-196C-F34D-8208-7938306CE3CB}" destId="{F283BC1F-FB94-A74E-A412-01D96B620E5D}" srcOrd="0" destOrd="0" presId="urn:microsoft.com/office/officeart/2005/8/layout/hierarchy1"/>
    <dgm:cxn modelId="{DFC3581F-CC4B-A649-AAF0-DAA5EA78332B}" type="presParOf" srcId="{E4AF1711-196C-F34D-8208-7938306CE3CB}" destId="{F16D24B1-DCBD-064B-833B-63B265AB278C}" srcOrd="1" destOrd="0" presId="urn:microsoft.com/office/officeart/2005/8/layout/hierarchy1"/>
    <dgm:cxn modelId="{DE100B8F-D683-6A45-BCF5-BC13AFC37461}" type="presParOf" srcId="{BD9CD842-DE28-384D-83F2-2B26A63D2239}" destId="{02CB6A4A-1F3B-6D47-8F2D-B56BA82F6ED9}" srcOrd="1" destOrd="0" presId="urn:microsoft.com/office/officeart/2005/8/layout/hierarchy1"/>
    <dgm:cxn modelId="{2E39B762-528D-F544-A5DF-E6F4C4684070}" type="presParOf" srcId="{02CB6A4A-1F3B-6D47-8F2D-B56BA82F6ED9}" destId="{22F063F9-48D3-C540-A1C2-D799F925F12A}" srcOrd="0" destOrd="0" presId="urn:microsoft.com/office/officeart/2005/8/layout/hierarchy1"/>
    <dgm:cxn modelId="{2A5AB727-3FC5-574C-8883-3D66B71248C8}" type="presParOf" srcId="{02CB6A4A-1F3B-6D47-8F2D-B56BA82F6ED9}" destId="{C9CA7943-47AC-3F40-8380-CB00600748D4}" srcOrd="1" destOrd="0" presId="urn:microsoft.com/office/officeart/2005/8/layout/hierarchy1"/>
    <dgm:cxn modelId="{A81B064B-ADB8-3844-85F9-DCFD6397D4C3}" type="presParOf" srcId="{C9CA7943-47AC-3F40-8380-CB00600748D4}" destId="{9A2A26BD-1236-7647-9410-14FFC836B3C9}" srcOrd="0" destOrd="0" presId="urn:microsoft.com/office/officeart/2005/8/layout/hierarchy1"/>
    <dgm:cxn modelId="{390B67A9-FA7D-6640-8B24-154718D6A03D}" type="presParOf" srcId="{9A2A26BD-1236-7647-9410-14FFC836B3C9}" destId="{6C895606-74ED-B04F-AFF5-C18962DAF16F}" srcOrd="0" destOrd="0" presId="urn:microsoft.com/office/officeart/2005/8/layout/hierarchy1"/>
    <dgm:cxn modelId="{BE1DE478-0A02-5C44-8510-07FA19EFA78C}" type="presParOf" srcId="{9A2A26BD-1236-7647-9410-14FFC836B3C9}" destId="{1BF1AC07-9400-7841-8913-B5AC0000E9AD}" srcOrd="1" destOrd="0" presId="urn:microsoft.com/office/officeart/2005/8/layout/hierarchy1"/>
    <dgm:cxn modelId="{2276C3A7-D89E-3A43-BE91-313C942AE729}" type="presParOf" srcId="{C9CA7943-47AC-3F40-8380-CB00600748D4}" destId="{591842AA-EA37-634A-B1FD-D7737F7C4E2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F063F9-48D3-C540-A1C2-D799F925F12A}">
      <dsp:nvSpPr>
        <dsp:cNvPr id="0" name=""/>
        <dsp:cNvSpPr/>
      </dsp:nvSpPr>
      <dsp:spPr>
        <a:xfrm>
          <a:off x="7407325" y="2963672"/>
          <a:ext cx="91440" cy="551794"/>
        </a:xfrm>
        <a:custGeom>
          <a:avLst/>
          <a:gdLst/>
          <a:ahLst/>
          <a:cxnLst/>
          <a:rect l="0" t="0" r="0" b="0"/>
          <a:pathLst>
            <a:path>
              <a:moveTo>
                <a:pt x="45720" y="0"/>
              </a:moveTo>
              <a:lnTo>
                <a:pt x="45720" y="5517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E9A3422-615A-2245-BBDD-5B8BCCEFED8D}">
      <dsp:nvSpPr>
        <dsp:cNvPr id="0" name=""/>
        <dsp:cNvSpPr/>
      </dsp:nvSpPr>
      <dsp:spPr>
        <a:xfrm>
          <a:off x="5713865" y="1207100"/>
          <a:ext cx="1739180" cy="551794"/>
        </a:xfrm>
        <a:custGeom>
          <a:avLst/>
          <a:gdLst/>
          <a:ahLst/>
          <a:cxnLst/>
          <a:rect l="0" t="0" r="0" b="0"/>
          <a:pathLst>
            <a:path>
              <a:moveTo>
                <a:pt x="0" y="0"/>
              </a:moveTo>
              <a:lnTo>
                <a:pt x="0" y="376031"/>
              </a:lnTo>
              <a:lnTo>
                <a:pt x="1739180" y="376031"/>
              </a:lnTo>
              <a:lnTo>
                <a:pt x="1739180" y="5517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BD4936-0AFD-084A-B74A-0F7B915C5ED3}">
      <dsp:nvSpPr>
        <dsp:cNvPr id="0" name=""/>
        <dsp:cNvSpPr/>
      </dsp:nvSpPr>
      <dsp:spPr>
        <a:xfrm>
          <a:off x="3974684" y="2963672"/>
          <a:ext cx="1159453" cy="551794"/>
        </a:xfrm>
        <a:custGeom>
          <a:avLst/>
          <a:gdLst/>
          <a:ahLst/>
          <a:cxnLst/>
          <a:rect l="0" t="0" r="0" b="0"/>
          <a:pathLst>
            <a:path>
              <a:moveTo>
                <a:pt x="0" y="0"/>
              </a:moveTo>
              <a:lnTo>
                <a:pt x="0" y="376031"/>
              </a:lnTo>
              <a:lnTo>
                <a:pt x="1159453" y="376031"/>
              </a:lnTo>
              <a:lnTo>
                <a:pt x="1159453" y="5517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699791-0876-294F-8667-B43D229ACA31}">
      <dsp:nvSpPr>
        <dsp:cNvPr id="0" name=""/>
        <dsp:cNvSpPr/>
      </dsp:nvSpPr>
      <dsp:spPr>
        <a:xfrm>
          <a:off x="2815231" y="2963672"/>
          <a:ext cx="1159453" cy="551794"/>
        </a:xfrm>
        <a:custGeom>
          <a:avLst/>
          <a:gdLst/>
          <a:ahLst/>
          <a:cxnLst/>
          <a:rect l="0" t="0" r="0" b="0"/>
          <a:pathLst>
            <a:path>
              <a:moveTo>
                <a:pt x="1159453" y="0"/>
              </a:moveTo>
              <a:lnTo>
                <a:pt x="1159453" y="376031"/>
              </a:lnTo>
              <a:lnTo>
                <a:pt x="0" y="376031"/>
              </a:lnTo>
              <a:lnTo>
                <a:pt x="0" y="55179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6D0463E-132C-2147-AE42-7A7042C18F6D}">
      <dsp:nvSpPr>
        <dsp:cNvPr id="0" name=""/>
        <dsp:cNvSpPr/>
      </dsp:nvSpPr>
      <dsp:spPr>
        <a:xfrm>
          <a:off x="3974684" y="1207100"/>
          <a:ext cx="1739180" cy="551794"/>
        </a:xfrm>
        <a:custGeom>
          <a:avLst/>
          <a:gdLst/>
          <a:ahLst/>
          <a:cxnLst/>
          <a:rect l="0" t="0" r="0" b="0"/>
          <a:pathLst>
            <a:path>
              <a:moveTo>
                <a:pt x="1739180" y="0"/>
              </a:moveTo>
              <a:lnTo>
                <a:pt x="1739180" y="376031"/>
              </a:lnTo>
              <a:lnTo>
                <a:pt x="0" y="376031"/>
              </a:lnTo>
              <a:lnTo>
                <a:pt x="0" y="5517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E56FAFE-46EB-7A4D-9772-A0DE92CA640F}">
      <dsp:nvSpPr>
        <dsp:cNvPr id="0" name=""/>
        <dsp:cNvSpPr/>
      </dsp:nvSpPr>
      <dsp:spPr>
        <a:xfrm>
          <a:off x="4765221" y="2322"/>
          <a:ext cx="1897287" cy="1204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B9E190-F1EE-2446-9A55-07AFD10E0D47}">
      <dsp:nvSpPr>
        <dsp:cNvPr id="0" name=""/>
        <dsp:cNvSpPr/>
      </dsp:nvSpPr>
      <dsp:spPr>
        <a:xfrm>
          <a:off x="4976031" y="202591"/>
          <a:ext cx="1897287" cy="1204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App Component</a:t>
          </a:r>
        </a:p>
      </dsp:txBody>
      <dsp:txXfrm>
        <a:off x="5011318" y="237878"/>
        <a:ext cx="1826713" cy="1134203"/>
      </dsp:txXfrm>
    </dsp:sp>
    <dsp:sp modelId="{FAE68C3B-96ED-AB44-BD5A-221ADE57304A}">
      <dsp:nvSpPr>
        <dsp:cNvPr id="0" name=""/>
        <dsp:cNvSpPr/>
      </dsp:nvSpPr>
      <dsp:spPr>
        <a:xfrm>
          <a:off x="3026041" y="1758894"/>
          <a:ext cx="1897287" cy="1204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6D312BF-20F1-A546-A3D9-B3A37ACFB345}">
      <dsp:nvSpPr>
        <dsp:cNvPr id="0" name=""/>
        <dsp:cNvSpPr/>
      </dsp:nvSpPr>
      <dsp:spPr>
        <a:xfrm>
          <a:off x="3236850" y="1959164"/>
          <a:ext cx="1897287" cy="1204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Sub Component1</a:t>
          </a:r>
        </a:p>
      </dsp:txBody>
      <dsp:txXfrm>
        <a:off x="3272137" y="1994451"/>
        <a:ext cx="1826713" cy="1134203"/>
      </dsp:txXfrm>
    </dsp:sp>
    <dsp:sp modelId="{ABC5849B-2E56-1245-8C12-7AE813DFE51D}">
      <dsp:nvSpPr>
        <dsp:cNvPr id="0" name=""/>
        <dsp:cNvSpPr/>
      </dsp:nvSpPr>
      <dsp:spPr>
        <a:xfrm>
          <a:off x="1866587" y="3515467"/>
          <a:ext cx="1897287" cy="1204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A8B837-C972-744B-9416-1E5A4D22ABFC}">
      <dsp:nvSpPr>
        <dsp:cNvPr id="0" name=""/>
        <dsp:cNvSpPr/>
      </dsp:nvSpPr>
      <dsp:spPr>
        <a:xfrm>
          <a:off x="2077397" y="3715736"/>
          <a:ext cx="1897287" cy="1204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Sub Component3</a:t>
          </a:r>
        </a:p>
      </dsp:txBody>
      <dsp:txXfrm>
        <a:off x="2112684" y="3751023"/>
        <a:ext cx="1826713" cy="1134203"/>
      </dsp:txXfrm>
    </dsp:sp>
    <dsp:sp modelId="{AB568E3A-621E-3748-B03C-7A1416FB465D}">
      <dsp:nvSpPr>
        <dsp:cNvPr id="0" name=""/>
        <dsp:cNvSpPr/>
      </dsp:nvSpPr>
      <dsp:spPr>
        <a:xfrm>
          <a:off x="4185494" y="3515467"/>
          <a:ext cx="1897287" cy="1204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6C7FE17-9557-CD42-8EED-458B9DC2186B}">
      <dsp:nvSpPr>
        <dsp:cNvPr id="0" name=""/>
        <dsp:cNvSpPr/>
      </dsp:nvSpPr>
      <dsp:spPr>
        <a:xfrm>
          <a:off x="4396304" y="3715736"/>
          <a:ext cx="1897287" cy="1204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Sub Component4</a:t>
          </a:r>
        </a:p>
      </dsp:txBody>
      <dsp:txXfrm>
        <a:off x="4431591" y="3751023"/>
        <a:ext cx="1826713" cy="1134203"/>
      </dsp:txXfrm>
    </dsp:sp>
    <dsp:sp modelId="{F283BC1F-FB94-A74E-A412-01D96B620E5D}">
      <dsp:nvSpPr>
        <dsp:cNvPr id="0" name=""/>
        <dsp:cNvSpPr/>
      </dsp:nvSpPr>
      <dsp:spPr>
        <a:xfrm>
          <a:off x="6504402" y="1758894"/>
          <a:ext cx="1897287" cy="1204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6D24B1-DCBD-064B-833B-63B265AB278C}">
      <dsp:nvSpPr>
        <dsp:cNvPr id="0" name=""/>
        <dsp:cNvSpPr/>
      </dsp:nvSpPr>
      <dsp:spPr>
        <a:xfrm>
          <a:off x="6715211" y="1959164"/>
          <a:ext cx="1897287" cy="1204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Sub Component2</a:t>
          </a:r>
        </a:p>
      </dsp:txBody>
      <dsp:txXfrm>
        <a:off x="6750498" y="1994451"/>
        <a:ext cx="1826713" cy="1134203"/>
      </dsp:txXfrm>
    </dsp:sp>
    <dsp:sp modelId="{6C895606-74ED-B04F-AFF5-C18962DAF16F}">
      <dsp:nvSpPr>
        <dsp:cNvPr id="0" name=""/>
        <dsp:cNvSpPr/>
      </dsp:nvSpPr>
      <dsp:spPr>
        <a:xfrm>
          <a:off x="6504402" y="3515467"/>
          <a:ext cx="1897287" cy="12047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F1AC07-9400-7841-8913-B5AC0000E9AD}">
      <dsp:nvSpPr>
        <dsp:cNvPr id="0" name=""/>
        <dsp:cNvSpPr/>
      </dsp:nvSpPr>
      <dsp:spPr>
        <a:xfrm>
          <a:off x="6715211" y="3715736"/>
          <a:ext cx="1897287" cy="120477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Sub Component5</a:t>
          </a:r>
        </a:p>
      </dsp:txBody>
      <dsp:txXfrm>
        <a:off x="6750498" y="3751023"/>
        <a:ext cx="1826713" cy="113420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latin typeface="ING Me" pitchFamily="2"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9DD6AA-DA07-4B49-84C4-DD15DC5E0A8E}" type="datetimeFigureOut">
              <a:rPr lang="en-GB" smtClean="0">
                <a:latin typeface="ING Me" pitchFamily="2" charset="0"/>
              </a:rPr>
              <a:t>04/12/2018</a:t>
            </a:fld>
            <a:endParaRPr lang="en-GB" dirty="0">
              <a:latin typeface="ING Me" pitchFamily="2"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latin typeface="ING Me" pitchFamily="2" charset="0"/>
            </a:endParaRPr>
          </a:p>
        </p:txBody>
      </p:sp>
    </p:spTree>
    <p:extLst>
      <p:ext uri="{BB962C8B-B14F-4D97-AF65-F5344CB8AC3E}">
        <p14:creationId xmlns:p14="http://schemas.microsoft.com/office/powerpoint/2010/main" val="2895273290"/>
      </p:ext>
    </p:extLst>
  </p:cSld>
  <p:clrMap bg1="lt1" tx1="dk1" bg2="lt2" tx2="dk2" accent1="accent1" accent2="accent2" accent3="accent3" accent4="accent4" accent5="accent5" accent6="accent6" hlink="hlink" folHlink="folHlink"/>
</p:handoutMaster>
</file>

<file path=ppt/media/image10.png>
</file>

<file path=ppt/media/image11.tiff>
</file>

<file path=ppt/media/image12.tiff>
</file>

<file path=ppt/media/image13.png>
</file>

<file path=ppt/media/image14.tiff>
</file>

<file path=ppt/media/image15.tiff>
</file>

<file path=ppt/media/image16.tiff>
</file>

<file path=ppt/media/image17.jpg>
</file>

<file path=ppt/media/image18.jpg>
</file>

<file path=ppt/media/image4.png>
</file>

<file path=ppt/media/image5.tiff>
</file>

<file path=ppt/media/image6.tiff>
</file>

<file path=ppt/media/image7.tif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85800" y="0"/>
            <a:ext cx="4966198" cy="324000"/>
          </a:xfrm>
          <a:prstGeom prst="rect">
            <a:avLst/>
          </a:prstGeom>
        </p:spPr>
        <p:txBody>
          <a:bodyPr vert="horz" lIns="91440" tIns="45720" rIns="91440" bIns="45720" rtlCol="0"/>
          <a:lstStyle>
            <a:lvl1pPr algn="l">
              <a:defRPr sz="1000">
                <a:latin typeface="+mn-lt"/>
              </a:defRPr>
            </a:lvl1pPr>
          </a:lstStyle>
          <a:p>
            <a:endParaRPr lang="en-GB" dirty="0"/>
          </a:p>
        </p:txBody>
      </p:sp>
      <p:sp>
        <p:nvSpPr>
          <p:cNvPr id="3" name="Date Placeholder 2"/>
          <p:cNvSpPr>
            <a:spLocks noGrp="1"/>
          </p:cNvSpPr>
          <p:nvPr>
            <p:ph type="dt" idx="1"/>
          </p:nvPr>
        </p:nvSpPr>
        <p:spPr>
          <a:xfrm>
            <a:off x="5778000" y="0"/>
            <a:ext cx="1080000" cy="324000"/>
          </a:xfrm>
          <a:prstGeom prst="rect">
            <a:avLst/>
          </a:prstGeom>
        </p:spPr>
        <p:txBody>
          <a:bodyPr vert="horz" lIns="91440" tIns="45720" rIns="91440" bIns="45720" rtlCol="0"/>
          <a:lstStyle>
            <a:lvl1pPr algn="r">
              <a:defRPr sz="1000">
                <a:latin typeface="+mn-lt"/>
              </a:defRPr>
            </a:lvl1pPr>
          </a:lstStyle>
          <a:p>
            <a:fld id="{B6962210-35F6-42EB-A3B8-FCE6E13B30BA}" type="datetimeFigureOut">
              <a:rPr lang="en-GB" smtClean="0"/>
              <a:pPr/>
              <a:t>04/12/2018</a:t>
            </a:fld>
            <a:endParaRPr lang="en-GB" dirty="0"/>
          </a:p>
        </p:txBody>
      </p:sp>
      <p:sp>
        <p:nvSpPr>
          <p:cNvPr id="5" name="Notes Placeholder 4"/>
          <p:cNvSpPr>
            <a:spLocks noGrp="1"/>
          </p:cNvSpPr>
          <p:nvPr>
            <p:ph type="body" sz="quarter" idx="3"/>
          </p:nvPr>
        </p:nvSpPr>
        <p:spPr>
          <a:xfrm>
            <a:off x="685800" y="3938589"/>
            <a:ext cx="5486400" cy="4746624"/>
          </a:xfrm>
          <a:prstGeom prst="rect">
            <a:avLst/>
          </a:prstGeom>
        </p:spPr>
        <p:txBody>
          <a:bodyPr vert="horz" lIns="0" tIns="0" rIns="0" bIns="0" rtlCol="0"/>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6" name="Footer Placeholder 5"/>
          <p:cNvSpPr>
            <a:spLocks noGrp="1"/>
          </p:cNvSpPr>
          <p:nvPr>
            <p:ph type="ftr" sz="quarter" idx="4"/>
          </p:nvPr>
        </p:nvSpPr>
        <p:spPr>
          <a:xfrm>
            <a:off x="685799" y="8856661"/>
            <a:ext cx="4966199" cy="252000"/>
          </a:xfrm>
          <a:prstGeom prst="rect">
            <a:avLst/>
          </a:prstGeom>
        </p:spPr>
        <p:txBody>
          <a:bodyPr vert="horz" lIns="91440" tIns="45720" rIns="91440" bIns="45720" rtlCol="0" anchor="t" anchorCtr="0"/>
          <a:lstStyle>
            <a:lvl1pPr algn="l">
              <a:defRPr sz="1000">
                <a:latin typeface="+mn-lt"/>
              </a:defRPr>
            </a:lvl1pPr>
          </a:lstStyle>
          <a:p>
            <a:endParaRPr lang="en-GB" dirty="0"/>
          </a:p>
        </p:txBody>
      </p:sp>
      <p:sp>
        <p:nvSpPr>
          <p:cNvPr id="7" name="Slide Number Placeholder 6"/>
          <p:cNvSpPr>
            <a:spLocks noGrp="1"/>
          </p:cNvSpPr>
          <p:nvPr>
            <p:ph type="sldNum" sz="quarter" idx="5"/>
          </p:nvPr>
        </p:nvSpPr>
        <p:spPr>
          <a:xfrm>
            <a:off x="5778000" y="8856661"/>
            <a:ext cx="1080000" cy="252000"/>
          </a:xfrm>
          <a:prstGeom prst="rect">
            <a:avLst/>
          </a:prstGeom>
        </p:spPr>
        <p:txBody>
          <a:bodyPr vert="horz" lIns="91440" tIns="45720" rIns="91440" bIns="45720" rtlCol="0" anchor="t" anchorCtr="0"/>
          <a:lstStyle>
            <a:lvl1pPr algn="r">
              <a:defRPr sz="1000">
                <a:latin typeface="+mn-lt"/>
              </a:defRPr>
            </a:lvl1pPr>
          </a:lstStyle>
          <a:p>
            <a:fld id="{E762DFE1-544E-4AD0-8AE2-9ADF9877B110}" type="slidenum">
              <a:rPr lang="en-GB" smtClean="0"/>
              <a:pPr/>
              <a:t>‹#›</a:t>
            </a:fld>
            <a:endParaRPr lang="en-GB" dirty="0"/>
          </a:p>
        </p:txBody>
      </p:sp>
      <p:sp>
        <p:nvSpPr>
          <p:cNvPr id="8" name="Slide Image Placeholder 7"/>
          <p:cNvSpPr>
            <a:spLocks noGrp="1" noRot="1" noChangeAspect="1"/>
          </p:cNvSpPr>
          <p:nvPr>
            <p:ph type="sldImg" idx="2"/>
          </p:nvPr>
        </p:nvSpPr>
        <p:spPr>
          <a:xfrm>
            <a:off x="685800" y="681041"/>
            <a:ext cx="5486400" cy="3086100"/>
          </a:xfrm>
          <a:prstGeom prst="rect">
            <a:avLst/>
          </a:prstGeom>
          <a:noFill/>
          <a:ln w="12700">
            <a:solidFill>
              <a:prstClr val="black"/>
            </a:solidFill>
          </a:ln>
        </p:spPr>
        <p:txBody>
          <a:bodyPr vert="horz" lIns="91440" tIns="45720" rIns="91440" bIns="45720" rtlCol="0" anchor="ctr"/>
          <a:lstStyle/>
          <a:p>
            <a:endParaRPr lang="en-GB" dirty="0"/>
          </a:p>
        </p:txBody>
      </p:sp>
    </p:spTree>
    <p:extLst>
      <p:ext uri="{BB962C8B-B14F-4D97-AF65-F5344CB8AC3E}">
        <p14:creationId xmlns:p14="http://schemas.microsoft.com/office/powerpoint/2010/main" val="3708337847"/>
      </p:ext>
    </p:extLst>
  </p:cSld>
  <p:clrMap bg1="lt1" tx1="dk1" bg2="lt2" tx2="dk2" accent1="accent1" accent2="accent2" accent3="accent3" accent4="accent4" accent5="accent5" accent6="accent6" hlink="hlink" folHlink="folHlink"/>
  <p:notesStyle>
    <a:lvl1pPr marL="0" algn="l" defTabSz="914400" rtl="0" eaLnBrk="1" latinLnBrk="0" hangingPunct="1">
      <a:lnSpc>
        <a:spcPct val="110000"/>
      </a:lnSpc>
      <a:defRPr sz="1400" kern="1200">
        <a:solidFill>
          <a:schemeClr val="tx1"/>
        </a:solidFill>
        <a:latin typeface="+mn-lt"/>
        <a:ea typeface="+mn-ea"/>
        <a:cs typeface="+mn-cs"/>
      </a:defRPr>
    </a:lvl1pPr>
    <a:lvl2pPr marL="174625" indent="-174625" algn="l" defTabSz="914400" rtl="0" eaLnBrk="1" latinLnBrk="0" hangingPunct="1">
      <a:lnSpc>
        <a:spcPct val="110000"/>
      </a:lnSpc>
      <a:buFont typeface="ING Me" pitchFamily="2" charset="0"/>
      <a:buChar char="•"/>
      <a:defRPr sz="1400" kern="1200">
        <a:solidFill>
          <a:schemeClr val="tx1"/>
        </a:solidFill>
        <a:latin typeface="ING Me" pitchFamily="2" charset="0"/>
        <a:ea typeface="+mn-ea"/>
        <a:cs typeface="+mn-cs"/>
      </a:defRPr>
    </a:lvl2pPr>
    <a:lvl3pPr marL="360363" indent="-174625" algn="l" defTabSz="914400" rtl="0" eaLnBrk="1" latinLnBrk="0" hangingPunct="1">
      <a:lnSpc>
        <a:spcPct val="110000"/>
      </a:lnSpc>
      <a:buFont typeface="ING Me" pitchFamily="2" charset="0"/>
      <a:buChar char="•"/>
      <a:defRPr sz="1400" kern="1200">
        <a:solidFill>
          <a:schemeClr val="tx1"/>
        </a:solidFill>
        <a:latin typeface="ING Me" pitchFamily="2" charset="0"/>
        <a:ea typeface="+mn-ea"/>
        <a:cs typeface="+mn-cs"/>
      </a:defRPr>
    </a:lvl3pPr>
    <a:lvl4pPr marL="534988" indent="-174625" algn="l" defTabSz="914400" rtl="0" eaLnBrk="1" latinLnBrk="0" hangingPunct="1">
      <a:lnSpc>
        <a:spcPct val="110000"/>
      </a:lnSpc>
      <a:buFont typeface="ING Me" pitchFamily="2" charset="0"/>
      <a:buChar char="•"/>
      <a:defRPr sz="1400" kern="1200">
        <a:solidFill>
          <a:schemeClr val="tx1"/>
        </a:solidFill>
        <a:latin typeface="ING Me" pitchFamily="2" charset="0"/>
        <a:ea typeface="+mn-ea"/>
        <a:cs typeface="+mn-cs"/>
      </a:defRPr>
    </a:lvl4pPr>
    <a:lvl5pPr marL="719138" indent="-174625" algn="l" defTabSz="914400" rtl="0" eaLnBrk="1" latinLnBrk="0" hangingPunct="1">
      <a:lnSpc>
        <a:spcPct val="110000"/>
      </a:lnSpc>
      <a:buFont typeface="ING Me" pitchFamily="2" charset="0"/>
      <a:buChar char="•"/>
      <a:defRPr sz="1400" kern="1200">
        <a:solidFill>
          <a:schemeClr val="tx1"/>
        </a:solidFill>
        <a:latin typeface="ING Me"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mod="1">
    <p:ext uri="{620B2872-D7B9-4A21-9093-7833F8D536E1}">
      <p15:sldGuideLst xmlns:p15="http://schemas.microsoft.com/office/powerpoint/2012/main">
        <p15:guide id="1" orient="horz" pos="2376" userDrawn="1">
          <p15:clr>
            <a:srgbClr val="F26B43"/>
          </p15:clr>
        </p15:guide>
        <p15:guide id="2" orient="horz" pos="432" userDrawn="1">
          <p15:clr>
            <a:srgbClr val="F26B43"/>
          </p15:clr>
        </p15:guide>
        <p15:guide id="3" orient="horz" pos="2481" userDrawn="1">
          <p15:clr>
            <a:srgbClr val="F26B43"/>
          </p15:clr>
        </p15:guide>
      </p15:sldGuideLst>
    </p:ext>
  </p:extLst>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bwMode="gray">
      <p:bgRef idx="1001">
        <a:schemeClr val="bg1"/>
      </p:bgRef>
    </p:bg>
    <p:spTree>
      <p:nvGrpSpPr>
        <p:cNvPr id="1" name=""/>
        <p:cNvGrpSpPr/>
        <p:nvPr/>
      </p:nvGrpSpPr>
      <p:grpSpPr>
        <a:xfrm>
          <a:off x="0" y="0"/>
          <a:ext cx="0" cy="0"/>
          <a:chOff x="0" y="0"/>
          <a:chExt cx="0" cy="0"/>
        </a:xfrm>
      </p:grpSpPr>
      <p:grpSp>
        <p:nvGrpSpPr>
          <p:cNvPr id="44" name="Group 43"/>
          <p:cNvGrpSpPr/>
          <p:nvPr userDrawn="1"/>
        </p:nvGrpSpPr>
        <p:grpSpPr bwMode="gray">
          <a:xfrm>
            <a:off x="0" y="1643199"/>
            <a:ext cx="11339513" cy="3055937"/>
            <a:chOff x="409575" y="3144838"/>
            <a:chExt cx="11339513" cy="3055937"/>
          </a:xfrm>
        </p:grpSpPr>
        <p:sp>
          <p:nvSpPr>
            <p:cNvPr id="45" name="Freeform 5"/>
            <p:cNvSpPr>
              <a:spLocks/>
            </p:cNvSpPr>
            <p:nvPr/>
          </p:nvSpPr>
          <p:spPr bwMode="gray">
            <a:xfrm>
              <a:off x="409575" y="5521325"/>
              <a:ext cx="11339513" cy="679450"/>
            </a:xfrm>
            <a:custGeom>
              <a:avLst/>
              <a:gdLst>
                <a:gd name="T0" fmla="*/ 0 w 2680"/>
                <a:gd name="T1" fmla="*/ 0 h 160"/>
                <a:gd name="T2" fmla="*/ 0 w 2680"/>
                <a:gd name="T3" fmla="*/ 160 h 160"/>
                <a:gd name="T4" fmla="*/ 2656 w 2680"/>
                <a:gd name="T5" fmla="*/ 160 h 160"/>
                <a:gd name="T6" fmla="*/ 2680 w 2680"/>
                <a:gd name="T7" fmla="*/ 136 h 160"/>
                <a:gd name="T8" fmla="*/ 2680 w 2680"/>
                <a:gd name="T9" fmla="*/ 0 h 160"/>
                <a:gd name="T10" fmla="*/ 0 w 2680"/>
                <a:gd name="T11" fmla="*/ 0 h 160"/>
              </a:gdLst>
              <a:ahLst/>
              <a:cxnLst>
                <a:cxn ang="0">
                  <a:pos x="T0" y="T1"/>
                </a:cxn>
                <a:cxn ang="0">
                  <a:pos x="T2" y="T3"/>
                </a:cxn>
                <a:cxn ang="0">
                  <a:pos x="T4" y="T5"/>
                </a:cxn>
                <a:cxn ang="0">
                  <a:pos x="T6" y="T7"/>
                </a:cxn>
                <a:cxn ang="0">
                  <a:pos x="T8" y="T9"/>
                </a:cxn>
                <a:cxn ang="0">
                  <a:pos x="T10" y="T11"/>
                </a:cxn>
              </a:cxnLst>
              <a:rect l="0" t="0" r="r" b="b"/>
              <a:pathLst>
                <a:path w="2680" h="160">
                  <a:moveTo>
                    <a:pt x="0" y="0"/>
                  </a:moveTo>
                  <a:cubicBezTo>
                    <a:pt x="0" y="160"/>
                    <a:pt x="0" y="160"/>
                    <a:pt x="0" y="160"/>
                  </a:cubicBezTo>
                  <a:cubicBezTo>
                    <a:pt x="2656" y="160"/>
                    <a:pt x="2656" y="160"/>
                    <a:pt x="2656" y="160"/>
                  </a:cubicBezTo>
                  <a:cubicBezTo>
                    <a:pt x="2656" y="160"/>
                    <a:pt x="2680" y="160"/>
                    <a:pt x="2680" y="136"/>
                  </a:cubicBezTo>
                  <a:cubicBezTo>
                    <a:pt x="2680" y="0"/>
                    <a:pt x="2680" y="0"/>
                    <a:pt x="2680" y="0"/>
                  </a:cubicBezTo>
                  <a:lnTo>
                    <a:pt x="0"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6"/>
            <p:cNvSpPr>
              <a:spLocks/>
            </p:cNvSpPr>
            <p:nvPr/>
          </p:nvSpPr>
          <p:spPr bwMode="gray">
            <a:xfrm>
              <a:off x="409575" y="3144838"/>
              <a:ext cx="11339513" cy="2376487"/>
            </a:xfrm>
            <a:custGeom>
              <a:avLst/>
              <a:gdLst>
                <a:gd name="T0" fmla="*/ 0 w 2680"/>
                <a:gd name="T1" fmla="*/ 0 h 560"/>
                <a:gd name="T2" fmla="*/ 0 w 2680"/>
                <a:gd name="T3" fmla="*/ 560 h 560"/>
                <a:gd name="T4" fmla="*/ 2680 w 2680"/>
                <a:gd name="T5" fmla="*/ 560 h 560"/>
                <a:gd name="T6" fmla="*/ 2680 w 2680"/>
                <a:gd name="T7" fmla="*/ 24 h 560"/>
                <a:gd name="T8" fmla="*/ 2656 w 2680"/>
                <a:gd name="T9" fmla="*/ 0 h 560"/>
                <a:gd name="T10" fmla="*/ 0 w 2680"/>
                <a:gd name="T11" fmla="*/ 0 h 560"/>
              </a:gdLst>
              <a:ahLst/>
              <a:cxnLst>
                <a:cxn ang="0">
                  <a:pos x="T0" y="T1"/>
                </a:cxn>
                <a:cxn ang="0">
                  <a:pos x="T2" y="T3"/>
                </a:cxn>
                <a:cxn ang="0">
                  <a:pos x="T4" y="T5"/>
                </a:cxn>
                <a:cxn ang="0">
                  <a:pos x="T6" y="T7"/>
                </a:cxn>
                <a:cxn ang="0">
                  <a:pos x="T8" y="T9"/>
                </a:cxn>
                <a:cxn ang="0">
                  <a:pos x="T10" y="T11"/>
                </a:cxn>
              </a:cxnLst>
              <a:rect l="0" t="0" r="r" b="b"/>
              <a:pathLst>
                <a:path w="2680" h="560">
                  <a:moveTo>
                    <a:pt x="0" y="0"/>
                  </a:moveTo>
                  <a:cubicBezTo>
                    <a:pt x="0" y="560"/>
                    <a:pt x="0" y="560"/>
                    <a:pt x="0" y="560"/>
                  </a:cubicBezTo>
                  <a:cubicBezTo>
                    <a:pt x="2680" y="560"/>
                    <a:pt x="2680" y="560"/>
                    <a:pt x="2680" y="560"/>
                  </a:cubicBezTo>
                  <a:cubicBezTo>
                    <a:pt x="2680" y="24"/>
                    <a:pt x="2680" y="24"/>
                    <a:pt x="2680" y="24"/>
                  </a:cubicBezTo>
                  <a:cubicBezTo>
                    <a:pt x="2680" y="24"/>
                    <a:pt x="2680" y="0"/>
                    <a:pt x="2656" y="0"/>
                  </a:cubicBezTo>
                  <a:lnTo>
                    <a:pt x="0" y="0"/>
                  </a:lnTo>
                  <a:close/>
                </a:path>
              </a:pathLst>
            </a:custGeom>
            <a:solidFill>
              <a:srgbClr val="FF6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Rectangle 7"/>
          <p:cNvSpPr/>
          <p:nvPr userDrawn="1"/>
        </p:nvSpPr>
        <p:spPr bwMode="gray">
          <a:xfrm>
            <a:off x="1" y="6024880"/>
            <a:ext cx="12190193" cy="83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noProof="0" dirty="0"/>
          </a:p>
        </p:txBody>
      </p:sp>
      <p:sp>
        <p:nvSpPr>
          <p:cNvPr id="25" name="Title 1"/>
          <p:cNvSpPr>
            <a:spLocks noGrp="1"/>
          </p:cNvSpPr>
          <p:nvPr>
            <p:ph type="ctrTitle"/>
          </p:nvPr>
        </p:nvSpPr>
        <p:spPr bwMode="gray">
          <a:xfrm>
            <a:off x="842433" y="2116800"/>
            <a:ext cx="10313209" cy="1227573"/>
          </a:xfrm>
        </p:spPr>
        <p:txBody>
          <a:bodyPr anchor="ctr" anchorCtr="0">
            <a:noAutofit/>
          </a:bodyPr>
          <a:lstStyle>
            <a:lvl1pPr algn="l">
              <a:lnSpc>
                <a:spcPts val="4600"/>
              </a:lnSpc>
              <a:defRPr sz="4600">
                <a:solidFill>
                  <a:schemeClr val="bg1"/>
                </a:solidFill>
              </a:defRPr>
            </a:lvl1pPr>
          </a:lstStyle>
          <a:p>
            <a:r>
              <a:rPr lang="en-US" noProof="0"/>
              <a:t>Click to edit Master title style</a:t>
            </a:r>
            <a:endParaRPr lang="en-GB" noProof="0" dirty="0"/>
          </a:p>
        </p:txBody>
      </p:sp>
      <p:sp>
        <p:nvSpPr>
          <p:cNvPr id="26" name="Subtitle 2"/>
          <p:cNvSpPr>
            <a:spLocks noGrp="1"/>
          </p:cNvSpPr>
          <p:nvPr>
            <p:ph type="subTitle" idx="1"/>
          </p:nvPr>
        </p:nvSpPr>
        <p:spPr bwMode="gray">
          <a:xfrm>
            <a:off x="842433" y="4240704"/>
            <a:ext cx="7082733" cy="306798"/>
          </a:xfrm>
        </p:spPr>
        <p:txBody>
          <a:bodyPr anchor="ctr" anchorCtr="0">
            <a:noAutofit/>
          </a:bodyPr>
          <a:lstStyle>
            <a:lvl1pPr marL="0" indent="0" algn="l">
              <a:lnSpc>
                <a:spcPts val="2200"/>
              </a:lnSpc>
              <a:buNone/>
              <a:defRPr sz="2000" b="0" i="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noProof="0"/>
              <a:t>Click to edit Master subtitle style</a:t>
            </a:r>
            <a:endParaRPr lang="en-GB" noProof="0"/>
          </a:p>
        </p:txBody>
      </p:sp>
      <p:sp>
        <p:nvSpPr>
          <p:cNvPr id="27" name="Text Placeholder 6"/>
          <p:cNvSpPr>
            <a:spLocks noGrp="1"/>
          </p:cNvSpPr>
          <p:nvPr>
            <p:ph type="body" sz="quarter" idx="11"/>
          </p:nvPr>
        </p:nvSpPr>
        <p:spPr bwMode="gray">
          <a:xfrm>
            <a:off x="842400" y="3556800"/>
            <a:ext cx="10305675" cy="385233"/>
          </a:xfrm>
        </p:spPr>
        <p:txBody>
          <a:bodyPr>
            <a:noAutofit/>
          </a:bodyPr>
          <a:lstStyle>
            <a:lvl1pPr>
              <a:lnSpc>
                <a:spcPts val="2200"/>
              </a:lnSpc>
              <a:defRPr sz="2200">
                <a:solidFill>
                  <a:schemeClr val="bg1"/>
                </a:solidFill>
              </a:defRPr>
            </a:lvl1pPr>
          </a:lstStyle>
          <a:p>
            <a:pPr lvl="0"/>
            <a:r>
              <a:rPr lang="en-US" noProof="0"/>
              <a:t>Edit Master text styles</a:t>
            </a:r>
          </a:p>
        </p:txBody>
      </p:sp>
      <p:sp>
        <p:nvSpPr>
          <p:cNvPr id="23" name="Picture Placeholder 2"/>
          <p:cNvSpPr>
            <a:spLocks noGrp="1"/>
          </p:cNvSpPr>
          <p:nvPr>
            <p:ph type="pic" sz="quarter" idx="13" hasCustomPrompt="1"/>
          </p:nvPr>
        </p:nvSpPr>
        <p:spPr>
          <a:xfrm>
            <a:off x="838200" y="5242061"/>
            <a:ext cx="2196000" cy="1318571"/>
          </a:xfrm>
        </p:spPr>
        <p:txBody>
          <a:bodyPr lIns="0" anchor="ctr" anchorCtr="0"/>
          <a:lstStyle>
            <a:lvl1pPr algn="l">
              <a:lnSpc>
                <a:spcPct val="100000"/>
              </a:lnSpc>
              <a:defRPr sz="900" b="0"/>
            </a:lvl1pPr>
          </a:lstStyle>
          <a:p>
            <a:r>
              <a:rPr lang="en-GB" dirty="0"/>
              <a:t>Click to insert project logo</a:t>
            </a:r>
          </a:p>
        </p:txBody>
      </p:sp>
      <p:pic>
        <p:nvPicPr>
          <p:cNvPr id="38" name="Picture 3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73167" y="6203775"/>
            <a:ext cx="1518197" cy="378000"/>
          </a:xfrm>
          <a:prstGeom prst="rect">
            <a:avLst/>
          </a:prstGeom>
        </p:spPr>
      </p:pic>
      <p:cxnSp>
        <p:nvCxnSpPr>
          <p:cNvPr id="13" name="Straight Connector 12"/>
          <p:cNvCxnSpPr/>
          <p:nvPr userDrawn="1"/>
        </p:nvCxnSpPr>
        <p:spPr>
          <a:xfrm>
            <a:off x="838200" y="6953250"/>
            <a:ext cx="0" cy="360000"/>
          </a:xfrm>
          <a:prstGeom prst="line">
            <a:avLst/>
          </a:prstGeom>
          <a:ln>
            <a:headEnd type="triangl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3015150" y="6953250"/>
            <a:ext cx="0" cy="360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a:off x="-426676" y="6559200"/>
            <a:ext cx="360000" cy="0"/>
          </a:xfrm>
          <a:prstGeom prst="line">
            <a:avLst/>
          </a:prstGeom>
          <a:ln>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426676" y="6200775"/>
            <a:ext cx="3600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1" name="TextBox 20"/>
          <p:cNvSpPr txBox="1"/>
          <p:nvPr userDrawn="1"/>
        </p:nvSpPr>
        <p:spPr>
          <a:xfrm>
            <a:off x="1206675" y="7019955"/>
            <a:ext cx="1440000" cy="226591"/>
          </a:xfrm>
          <a:prstGeom prst="rect">
            <a:avLst/>
          </a:prstGeom>
          <a:noFill/>
        </p:spPr>
        <p:txBody>
          <a:bodyPr wrap="square" lIns="36000" tIns="36000" rIns="36000" bIns="36000" rtlCol="0">
            <a:spAutoFit/>
          </a:bodyPr>
          <a:lstStyle/>
          <a:p>
            <a:pPr algn="ctr"/>
            <a:r>
              <a:rPr lang="en-GB" sz="1000" dirty="0"/>
              <a:t>Max.</a:t>
            </a:r>
            <a:r>
              <a:rPr lang="en-GB" sz="1000" baseline="0" dirty="0"/>
              <a:t> width</a:t>
            </a:r>
            <a:endParaRPr lang="en-GB" sz="1000" dirty="0"/>
          </a:p>
        </p:txBody>
      </p:sp>
      <p:sp>
        <p:nvSpPr>
          <p:cNvPr id="22" name="TextBox 21"/>
          <p:cNvSpPr txBox="1"/>
          <p:nvPr userDrawn="1"/>
        </p:nvSpPr>
        <p:spPr>
          <a:xfrm>
            <a:off x="-1506676" y="6266692"/>
            <a:ext cx="1440000" cy="226591"/>
          </a:xfrm>
          <a:prstGeom prst="rect">
            <a:avLst/>
          </a:prstGeom>
          <a:noFill/>
        </p:spPr>
        <p:txBody>
          <a:bodyPr wrap="square" lIns="36000" tIns="36000" rIns="36000" bIns="36000" rtlCol="0">
            <a:spAutoFit/>
          </a:bodyPr>
          <a:lstStyle/>
          <a:p>
            <a:pPr algn="r"/>
            <a:r>
              <a:rPr lang="en-GB" sz="1000" dirty="0"/>
              <a:t>Min.</a:t>
            </a:r>
            <a:r>
              <a:rPr lang="en-GB" sz="1000" baseline="0" dirty="0"/>
              <a:t> height</a:t>
            </a:r>
            <a:endParaRPr lang="en-GB" sz="1000" dirty="0"/>
          </a:p>
        </p:txBody>
      </p:sp>
      <p:sp>
        <p:nvSpPr>
          <p:cNvPr id="28" name="TextBox 27"/>
          <p:cNvSpPr txBox="1"/>
          <p:nvPr userDrawn="1"/>
        </p:nvSpPr>
        <p:spPr>
          <a:xfrm>
            <a:off x="-1506676" y="5297118"/>
            <a:ext cx="1440000" cy="226591"/>
          </a:xfrm>
          <a:prstGeom prst="rect">
            <a:avLst/>
          </a:prstGeom>
          <a:noFill/>
        </p:spPr>
        <p:txBody>
          <a:bodyPr wrap="square" lIns="36000" tIns="36000" rIns="36000" bIns="36000" rtlCol="0">
            <a:spAutoFit/>
          </a:bodyPr>
          <a:lstStyle/>
          <a:p>
            <a:pPr algn="r"/>
            <a:r>
              <a:rPr lang="en-GB" sz="1000" dirty="0"/>
              <a:t>Max.</a:t>
            </a:r>
            <a:r>
              <a:rPr lang="en-GB" sz="1000" baseline="0" dirty="0"/>
              <a:t> height</a:t>
            </a:r>
            <a:endParaRPr lang="en-GB" sz="1000" dirty="0"/>
          </a:p>
        </p:txBody>
      </p:sp>
      <p:sp>
        <p:nvSpPr>
          <p:cNvPr id="43" name="Text Placeholder 2"/>
          <p:cNvSpPr>
            <a:spLocks noGrp="1"/>
          </p:cNvSpPr>
          <p:nvPr>
            <p:ph type="body" sz="quarter" idx="14" hasCustomPrompt="1"/>
          </p:nvPr>
        </p:nvSpPr>
        <p:spPr>
          <a:xfrm>
            <a:off x="8167642" y="4291504"/>
            <a:ext cx="2988000" cy="275612"/>
          </a:xfrm>
        </p:spPr>
        <p:txBody>
          <a:bodyPr tIns="0" bIns="0"/>
          <a:lstStyle>
            <a:lvl1pPr marL="0" indent="0" algn="r">
              <a:lnSpc>
                <a:spcPct val="100000"/>
              </a:lnSpc>
              <a:buNone/>
              <a:defRPr sz="1500">
                <a:solidFill>
                  <a:srgbClr val="000000"/>
                </a:solidFill>
                <a:latin typeface="+mn-lt"/>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2200">
                <a:solidFill>
                  <a:srgbClr val="000000"/>
                </a:solidFill>
              </a:defRPr>
            </a:lvl5pPr>
          </a:lstStyle>
          <a:p>
            <a:pPr lvl="0"/>
            <a:r>
              <a:rPr lang="en-GB" noProof="0" dirty="0"/>
              <a:t>Click to edit location and date</a:t>
            </a:r>
          </a:p>
        </p:txBody>
      </p:sp>
      <p:grpSp>
        <p:nvGrpSpPr>
          <p:cNvPr id="77" name="Group 76"/>
          <p:cNvGrpSpPr/>
          <p:nvPr userDrawn="1"/>
        </p:nvGrpSpPr>
        <p:grpSpPr>
          <a:xfrm>
            <a:off x="-2035175" y="0"/>
            <a:ext cx="1881477" cy="5176145"/>
            <a:chOff x="-2035175" y="0"/>
            <a:chExt cx="1881477" cy="5176145"/>
          </a:xfrm>
        </p:grpSpPr>
        <p:sp>
          <p:nvSpPr>
            <p:cNvPr id="78"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79" name="Group 78"/>
            <p:cNvGrpSpPr/>
            <p:nvPr userDrawn="1"/>
          </p:nvGrpSpPr>
          <p:grpSpPr>
            <a:xfrm>
              <a:off x="-2035175" y="0"/>
              <a:ext cx="1872000" cy="5176145"/>
              <a:chOff x="-2035175" y="0"/>
              <a:chExt cx="1872000" cy="5730106"/>
            </a:xfrm>
          </p:grpSpPr>
          <p:sp>
            <p:nvSpPr>
              <p:cNvPr id="80" name="Rectangle 104"/>
              <p:cNvSpPr>
                <a:spLocks noChangeArrowheads="1"/>
              </p:cNvSpPr>
              <p:nvPr/>
            </p:nvSpPr>
            <p:spPr bwMode="gray">
              <a:xfrm>
                <a:off x="-2035175" y="4694552"/>
                <a:ext cx="1872000" cy="1035554"/>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81"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82"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83"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84"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85"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86"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87"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88"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89"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90"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91"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92"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93"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94"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95"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96"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97"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98"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99"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100"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101" name="Picture 10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102"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103"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104"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105"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106"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107"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108"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spTree>
    <p:extLst>
      <p:ext uri="{BB962C8B-B14F-4D97-AF65-F5344CB8AC3E}">
        <p14:creationId xmlns:p14="http://schemas.microsoft.com/office/powerpoint/2010/main" val="2686825790"/>
      </p:ext>
    </p:extLst>
  </p:cSld>
  <p:clrMapOvr>
    <a:masterClrMapping/>
  </p:clrMapOvr>
  <p:extLst mod="1">
    <p:ext uri="{DCECCB84-F9BA-43D5-87BE-67443E8EF086}">
      <p15:sldGuideLst xmlns:p15="http://schemas.microsoft.com/office/powerpoint/2012/main">
        <p15:guide id="1" orient="horz" pos="4135" userDrawn="1">
          <p15:clr>
            <a:srgbClr val="FBAE40"/>
          </p15:clr>
        </p15:guide>
        <p15:guide id="2" orient="horz" pos="330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F Title Slide Confidential">
    <p:bg bwMode="gray">
      <p:bgRef idx="1001">
        <a:schemeClr val="bg1"/>
      </p:bgRef>
    </p:bg>
    <p:spTree>
      <p:nvGrpSpPr>
        <p:cNvPr id="1" name=""/>
        <p:cNvGrpSpPr/>
        <p:nvPr/>
      </p:nvGrpSpPr>
      <p:grpSpPr>
        <a:xfrm>
          <a:off x="0" y="0"/>
          <a:ext cx="0" cy="0"/>
          <a:chOff x="0" y="0"/>
          <a:chExt cx="0" cy="0"/>
        </a:xfrm>
      </p:grpSpPr>
      <p:grpSp>
        <p:nvGrpSpPr>
          <p:cNvPr id="38" name="Group 37"/>
          <p:cNvGrpSpPr/>
          <p:nvPr userDrawn="1"/>
        </p:nvGrpSpPr>
        <p:grpSpPr bwMode="gray">
          <a:xfrm>
            <a:off x="0" y="1643199"/>
            <a:ext cx="11339513" cy="3055937"/>
            <a:chOff x="409575" y="3144838"/>
            <a:chExt cx="11339513" cy="3055937"/>
          </a:xfrm>
        </p:grpSpPr>
        <p:sp>
          <p:nvSpPr>
            <p:cNvPr id="40" name="Freeform 5"/>
            <p:cNvSpPr>
              <a:spLocks/>
            </p:cNvSpPr>
            <p:nvPr/>
          </p:nvSpPr>
          <p:spPr bwMode="gray">
            <a:xfrm>
              <a:off x="409575" y="5521325"/>
              <a:ext cx="11339513" cy="679450"/>
            </a:xfrm>
            <a:custGeom>
              <a:avLst/>
              <a:gdLst>
                <a:gd name="T0" fmla="*/ 0 w 2680"/>
                <a:gd name="T1" fmla="*/ 0 h 160"/>
                <a:gd name="T2" fmla="*/ 0 w 2680"/>
                <a:gd name="T3" fmla="*/ 160 h 160"/>
                <a:gd name="T4" fmla="*/ 2656 w 2680"/>
                <a:gd name="T5" fmla="*/ 160 h 160"/>
                <a:gd name="T6" fmla="*/ 2680 w 2680"/>
                <a:gd name="T7" fmla="*/ 136 h 160"/>
                <a:gd name="T8" fmla="*/ 2680 w 2680"/>
                <a:gd name="T9" fmla="*/ 0 h 160"/>
                <a:gd name="T10" fmla="*/ 0 w 2680"/>
                <a:gd name="T11" fmla="*/ 0 h 160"/>
              </a:gdLst>
              <a:ahLst/>
              <a:cxnLst>
                <a:cxn ang="0">
                  <a:pos x="T0" y="T1"/>
                </a:cxn>
                <a:cxn ang="0">
                  <a:pos x="T2" y="T3"/>
                </a:cxn>
                <a:cxn ang="0">
                  <a:pos x="T4" y="T5"/>
                </a:cxn>
                <a:cxn ang="0">
                  <a:pos x="T6" y="T7"/>
                </a:cxn>
                <a:cxn ang="0">
                  <a:pos x="T8" y="T9"/>
                </a:cxn>
                <a:cxn ang="0">
                  <a:pos x="T10" y="T11"/>
                </a:cxn>
              </a:cxnLst>
              <a:rect l="0" t="0" r="r" b="b"/>
              <a:pathLst>
                <a:path w="2680" h="160">
                  <a:moveTo>
                    <a:pt x="0" y="0"/>
                  </a:moveTo>
                  <a:cubicBezTo>
                    <a:pt x="0" y="160"/>
                    <a:pt x="0" y="160"/>
                    <a:pt x="0" y="160"/>
                  </a:cubicBezTo>
                  <a:cubicBezTo>
                    <a:pt x="2656" y="160"/>
                    <a:pt x="2656" y="160"/>
                    <a:pt x="2656" y="160"/>
                  </a:cubicBezTo>
                  <a:cubicBezTo>
                    <a:pt x="2656" y="160"/>
                    <a:pt x="2680" y="160"/>
                    <a:pt x="2680" y="136"/>
                  </a:cubicBezTo>
                  <a:cubicBezTo>
                    <a:pt x="2680" y="0"/>
                    <a:pt x="2680" y="0"/>
                    <a:pt x="2680" y="0"/>
                  </a:cubicBezTo>
                  <a:lnTo>
                    <a:pt x="0"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1" name="Freeform 6"/>
            <p:cNvSpPr>
              <a:spLocks/>
            </p:cNvSpPr>
            <p:nvPr/>
          </p:nvSpPr>
          <p:spPr bwMode="gray">
            <a:xfrm>
              <a:off x="409575" y="3144838"/>
              <a:ext cx="11339513" cy="2376487"/>
            </a:xfrm>
            <a:custGeom>
              <a:avLst/>
              <a:gdLst>
                <a:gd name="T0" fmla="*/ 0 w 2680"/>
                <a:gd name="T1" fmla="*/ 0 h 560"/>
                <a:gd name="T2" fmla="*/ 0 w 2680"/>
                <a:gd name="T3" fmla="*/ 560 h 560"/>
                <a:gd name="T4" fmla="*/ 2680 w 2680"/>
                <a:gd name="T5" fmla="*/ 560 h 560"/>
                <a:gd name="T6" fmla="*/ 2680 w 2680"/>
                <a:gd name="T7" fmla="*/ 24 h 560"/>
                <a:gd name="T8" fmla="*/ 2656 w 2680"/>
                <a:gd name="T9" fmla="*/ 0 h 560"/>
                <a:gd name="T10" fmla="*/ 0 w 2680"/>
                <a:gd name="T11" fmla="*/ 0 h 560"/>
              </a:gdLst>
              <a:ahLst/>
              <a:cxnLst>
                <a:cxn ang="0">
                  <a:pos x="T0" y="T1"/>
                </a:cxn>
                <a:cxn ang="0">
                  <a:pos x="T2" y="T3"/>
                </a:cxn>
                <a:cxn ang="0">
                  <a:pos x="T4" y="T5"/>
                </a:cxn>
                <a:cxn ang="0">
                  <a:pos x="T6" y="T7"/>
                </a:cxn>
                <a:cxn ang="0">
                  <a:pos x="T8" y="T9"/>
                </a:cxn>
                <a:cxn ang="0">
                  <a:pos x="T10" y="T11"/>
                </a:cxn>
              </a:cxnLst>
              <a:rect l="0" t="0" r="r" b="b"/>
              <a:pathLst>
                <a:path w="2680" h="560">
                  <a:moveTo>
                    <a:pt x="0" y="0"/>
                  </a:moveTo>
                  <a:cubicBezTo>
                    <a:pt x="0" y="560"/>
                    <a:pt x="0" y="560"/>
                    <a:pt x="0" y="560"/>
                  </a:cubicBezTo>
                  <a:cubicBezTo>
                    <a:pt x="2680" y="560"/>
                    <a:pt x="2680" y="560"/>
                    <a:pt x="2680" y="560"/>
                  </a:cubicBezTo>
                  <a:cubicBezTo>
                    <a:pt x="2680" y="24"/>
                    <a:pt x="2680" y="24"/>
                    <a:pt x="2680" y="24"/>
                  </a:cubicBezTo>
                  <a:cubicBezTo>
                    <a:pt x="2680" y="24"/>
                    <a:pt x="2680" y="0"/>
                    <a:pt x="2656" y="0"/>
                  </a:cubicBezTo>
                  <a:lnTo>
                    <a:pt x="0" y="0"/>
                  </a:lnTo>
                  <a:close/>
                </a:path>
              </a:pathLst>
            </a:custGeom>
            <a:solidFill>
              <a:srgbClr val="FF6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Rectangle 7"/>
          <p:cNvSpPr/>
          <p:nvPr userDrawn="1"/>
        </p:nvSpPr>
        <p:spPr bwMode="gray">
          <a:xfrm>
            <a:off x="1" y="6024880"/>
            <a:ext cx="12190193" cy="83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noProof="0" dirty="0"/>
          </a:p>
        </p:txBody>
      </p:sp>
      <p:sp>
        <p:nvSpPr>
          <p:cNvPr id="25" name="Title 1"/>
          <p:cNvSpPr>
            <a:spLocks noGrp="1"/>
          </p:cNvSpPr>
          <p:nvPr>
            <p:ph type="ctrTitle"/>
          </p:nvPr>
        </p:nvSpPr>
        <p:spPr bwMode="gray">
          <a:xfrm>
            <a:off x="842433" y="2116800"/>
            <a:ext cx="10313209" cy="1227573"/>
          </a:xfrm>
        </p:spPr>
        <p:txBody>
          <a:bodyPr anchor="ctr" anchorCtr="0">
            <a:noAutofit/>
          </a:bodyPr>
          <a:lstStyle>
            <a:lvl1pPr algn="l">
              <a:lnSpc>
                <a:spcPts val="4600"/>
              </a:lnSpc>
              <a:defRPr sz="4600">
                <a:solidFill>
                  <a:schemeClr val="bg1"/>
                </a:solidFill>
              </a:defRPr>
            </a:lvl1pPr>
          </a:lstStyle>
          <a:p>
            <a:r>
              <a:rPr lang="en-US" noProof="0"/>
              <a:t>Click to edit Master title style</a:t>
            </a:r>
            <a:endParaRPr lang="en-GB" noProof="0" dirty="0"/>
          </a:p>
        </p:txBody>
      </p:sp>
      <p:sp>
        <p:nvSpPr>
          <p:cNvPr id="26" name="Subtitle 2"/>
          <p:cNvSpPr>
            <a:spLocks noGrp="1"/>
          </p:cNvSpPr>
          <p:nvPr>
            <p:ph type="subTitle" idx="1"/>
          </p:nvPr>
        </p:nvSpPr>
        <p:spPr bwMode="gray">
          <a:xfrm>
            <a:off x="842433" y="4240704"/>
            <a:ext cx="7082733" cy="306798"/>
          </a:xfrm>
        </p:spPr>
        <p:txBody>
          <a:bodyPr anchor="ctr" anchorCtr="0">
            <a:noAutofit/>
          </a:bodyPr>
          <a:lstStyle>
            <a:lvl1pPr marL="0" indent="0" algn="l">
              <a:lnSpc>
                <a:spcPts val="2200"/>
              </a:lnSpc>
              <a:buNone/>
              <a:defRPr sz="2000" b="0" i="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noProof="0"/>
              <a:t>Click to edit Master subtitle style</a:t>
            </a:r>
            <a:endParaRPr lang="en-GB" noProof="0" dirty="0"/>
          </a:p>
        </p:txBody>
      </p:sp>
      <p:sp>
        <p:nvSpPr>
          <p:cNvPr id="27" name="Text Placeholder 6"/>
          <p:cNvSpPr>
            <a:spLocks noGrp="1"/>
          </p:cNvSpPr>
          <p:nvPr>
            <p:ph type="body" sz="quarter" idx="11"/>
          </p:nvPr>
        </p:nvSpPr>
        <p:spPr bwMode="gray">
          <a:xfrm>
            <a:off x="842400" y="3556800"/>
            <a:ext cx="10305675" cy="385233"/>
          </a:xfrm>
        </p:spPr>
        <p:txBody>
          <a:bodyPr>
            <a:noAutofit/>
          </a:bodyPr>
          <a:lstStyle>
            <a:lvl1pPr>
              <a:lnSpc>
                <a:spcPts val="2200"/>
              </a:lnSpc>
              <a:defRPr sz="2200">
                <a:solidFill>
                  <a:schemeClr val="bg1"/>
                </a:solidFill>
              </a:defRPr>
            </a:lvl1pPr>
          </a:lstStyle>
          <a:p>
            <a:pPr lvl="0"/>
            <a:r>
              <a:rPr lang="en-US" noProof="0"/>
              <a:t>Edit Master text styles</a:t>
            </a:r>
          </a:p>
        </p:txBody>
      </p:sp>
      <p:pic>
        <p:nvPicPr>
          <p:cNvPr id="30" name="Picture 2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73167" y="6203775"/>
            <a:ext cx="1518197" cy="378000"/>
          </a:xfrm>
          <a:prstGeom prst="rect">
            <a:avLst/>
          </a:prstGeom>
        </p:spPr>
      </p:pic>
      <p:sp>
        <p:nvSpPr>
          <p:cNvPr id="39" name="Text Placeholder 2"/>
          <p:cNvSpPr>
            <a:spLocks noGrp="1"/>
          </p:cNvSpPr>
          <p:nvPr>
            <p:ph type="body" sz="quarter" idx="14" hasCustomPrompt="1"/>
          </p:nvPr>
        </p:nvSpPr>
        <p:spPr>
          <a:xfrm>
            <a:off x="8167642" y="4291504"/>
            <a:ext cx="2988000" cy="275612"/>
          </a:xfrm>
        </p:spPr>
        <p:txBody>
          <a:bodyPr tIns="0" bIns="0"/>
          <a:lstStyle>
            <a:lvl1pPr marL="0" indent="0" algn="r">
              <a:lnSpc>
                <a:spcPct val="100000"/>
              </a:lnSpc>
              <a:buNone/>
              <a:defRPr sz="1500">
                <a:solidFill>
                  <a:srgbClr val="000000"/>
                </a:solidFill>
                <a:latin typeface="+mn-lt"/>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2200">
                <a:solidFill>
                  <a:srgbClr val="000000"/>
                </a:solidFill>
              </a:defRPr>
            </a:lvl5pPr>
          </a:lstStyle>
          <a:p>
            <a:pPr lvl="0"/>
            <a:r>
              <a:rPr lang="en-GB" noProof="0" dirty="0"/>
              <a:t>Click to edit location and date</a:t>
            </a:r>
          </a:p>
        </p:txBody>
      </p:sp>
      <p:grpSp>
        <p:nvGrpSpPr>
          <p:cNvPr id="42" name="Group 41"/>
          <p:cNvGrpSpPr/>
          <p:nvPr userDrawn="1"/>
        </p:nvGrpSpPr>
        <p:grpSpPr>
          <a:xfrm>
            <a:off x="10749167" y="-133099"/>
            <a:ext cx="1441027" cy="1565166"/>
            <a:chOff x="5364088" y="4720073"/>
            <a:chExt cx="1441027" cy="1565166"/>
          </a:xfrm>
        </p:grpSpPr>
        <p:sp>
          <p:nvSpPr>
            <p:cNvPr id="43" name="Freeform 5"/>
            <p:cNvSpPr>
              <a:spLocks/>
            </p:cNvSpPr>
            <p:nvPr/>
          </p:nvSpPr>
          <p:spPr bwMode="gray">
            <a:xfrm>
              <a:off x="5364088" y="4844212"/>
              <a:ext cx="1441027" cy="1441027"/>
            </a:xfrm>
            <a:custGeom>
              <a:avLst/>
              <a:gdLst>
                <a:gd name="T0" fmla="*/ 0 w 810"/>
                <a:gd name="T1" fmla="*/ 0 h 810"/>
                <a:gd name="T2" fmla="*/ 810 w 810"/>
                <a:gd name="T3" fmla="*/ 810 h 810"/>
                <a:gd name="T4" fmla="*/ 810 w 810"/>
                <a:gd name="T5" fmla="*/ 536 h 810"/>
                <a:gd name="T6" fmla="*/ 274 w 810"/>
                <a:gd name="T7" fmla="*/ 0 h 810"/>
                <a:gd name="T8" fmla="*/ 0 w 810"/>
                <a:gd name="T9" fmla="*/ 0 h 810"/>
              </a:gdLst>
              <a:ahLst/>
              <a:cxnLst>
                <a:cxn ang="0">
                  <a:pos x="T0" y="T1"/>
                </a:cxn>
                <a:cxn ang="0">
                  <a:pos x="T2" y="T3"/>
                </a:cxn>
                <a:cxn ang="0">
                  <a:pos x="T4" y="T5"/>
                </a:cxn>
                <a:cxn ang="0">
                  <a:pos x="T6" y="T7"/>
                </a:cxn>
                <a:cxn ang="0">
                  <a:pos x="T8" y="T9"/>
                </a:cxn>
              </a:cxnLst>
              <a:rect l="0" t="0" r="r" b="b"/>
              <a:pathLst>
                <a:path w="810" h="810">
                  <a:moveTo>
                    <a:pt x="0" y="0"/>
                  </a:moveTo>
                  <a:lnTo>
                    <a:pt x="810" y="810"/>
                  </a:lnTo>
                  <a:lnTo>
                    <a:pt x="810" y="536"/>
                  </a:lnTo>
                  <a:lnTo>
                    <a:pt x="274" y="0"/>
                  </a:lnTo>
                  <a:lnTo>
                    <a:pt x="0" y="0"/>
                  </a:lnTo>
                  <a:close/>
                </a:path>
              </a:pathLst>
            </a:custGeom>
            <a:solidFill>
              <a:srgbClr val="17A7DC"/>
            </a:solidFill>
            <a:ln w="19050">
              <a:solidFill>
                <a:srgbClr val="60A6DA"/>
              </a:solidFill>
              <a:round/>
              <a:headEnd/>
              <a:tailEnd/>
            </a:ln>
            <a:extLst/>
          </p:spPr>
          <p:txBody>
            <a:bodyPr vert="horz" wrap="square" lIns="91440" tIns="45720" rIns="91440" bIns="45720" numCol="1" anchor="t" anchorCtr="0" compatLnSpc="1">
              <a:prstTxWarp prst="textNoShape">
                <a:avLst/>
              </a:prstTxWarp>
            </a:bodyPr>
            <a:lstStyle/>
            <a:p>
              <a:endParaRPr lang="en-GB" sz="3200" dirty="0"/>
            </a:p>
          </p:txBody>
        </p:sp>
        <p:sp>
          <p:nvSpPr>
            <p:cNvPr id="44" name="Title 14"/>
            <p:cNvSpPr txBox="1">
              <a:spLocks/>
            </p:cNvSpPr>
            <p:nvPr userDrawn="1"/>
          </p:nvSpPr>
          <p:spPr bwMode="gray">
            <a:xfrm rot="2700000">
              <a:off x="5481455" y="5320862"/>
              <a:ext cx="1447800" cy="246221"/>
            </a:xfrm>
            <a:prstGeom prst="rect">
              <a:avLst/>
            </a:prstGeom>
          </p:spPr>
          <p:txBody>
            <a:bodyPr vert="horz" wrap="none" lIns="0" tIns="0" rIns="0" bIns="0" rtlCol="0" anchor="ctr" anchorCtr="0">
              <a:noAutofit/>
            </a:bodyPr>
            <a:lstStyle>
              <a:lvl1pPr algn="l" defTabSz="914400" rtl="0" eaLnBrk="1" latinLnBrk="0" hangingPunct="1">
                <a:lnSpc>
                  <a:spcPts val="4600"/>
                </a:lnSpc>
                <a:spcBef>
                  <a:spcPct val="0"/>
                </a:spcBef>
                <a:buNone/>
                <a:defRPr sz="4400" b="1" kern="1200" baseline="0">
                  <a:solidFill>
                    <a:schemeClr val="bg1"/>
                  </a:solidFill>
                  <a:latin typeface="+mj-lt"/>
                  <a:ea typeface="+mj-ea"/>
                  <a:cs typeface="Arial" panose="020B0604020202020204" pitchFamily="34" charset="0"/>
                </a:defRPr>
              </a:lvl1pPr>
            </a:lstStyle>
            <a:p>
              <a:pPr algn="ctr">
                <a:lnSpc>
                  <a:spcPct val="100000"/>
                </a:lnSpc>
              </a:pPr>
              <a:r>
                <a:rPr lang="en-GB" sz="1600" noProof="0" dirty="0"/>
                <a:t>Confidential</a:t>
              </a:r>
            </a:p>
          </p:txBody>
        </p:sp>
      </p:grpSp>
      <p:grpSp>
        <p:nvGrpSpPr>
          <p:cNvPr id="45" name="Group 44"/>
          <p:cNvGrpSpPr/>
          <p:nvPr userDrawn="1"/>
        </p:nvGrpSpPr>
        <p:grpSpPr>
          <a:xfrm>
            <a:off x="-2035175" y="0"/>
            <a:ext cx="1881477" cy="5176147"/>
            <a:chOff x="-2035175" y="0"/>
            <a:chExt cx="1881477" cy="5176147"/>
          </a:xfrm>
        </p:grpSpPr>
        <p:sp>
          <p:nvSpPr>
            <p:cNvPr id="46"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47" name="Group 46"/>
            <p:cNvGrpSpPr/>
            <p:nvPr userDrawn="1"/>
          </p:nvGrpSpPr>
          <p:grpSpPr>
            <a:xfrm>
              <a:off x="-2035175" y="0"/>
              <a:ext cx="1872000" cy="5176147"/>
              <a:chOff x="-2035175" y="0"/>
              <a:chExt cx="1872000" cy="5730108"/>
            </a:xfrm>
          </p:grpSpPr>
          <p:sp>
            <p:nvSpPr>
              <p:cNvPr id="49" name="Rectangle 104"/>
              <p:cNvSpPr>
                <a:spLocks noChangeArrowheads="1"/>
              </p:cNvSpPr>
              <p:nvPr/>
            </p:nvSpPr>
            <p:spPr bwMode="gray">
              <a:xfrm>
                <a:off x="-2035175" y="4653097"/>
                <a:ext cx="1872000" cy="107701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0"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1"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52"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53"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54"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55"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56"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57"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58"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59"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60"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61"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62"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63"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64"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65"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66"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67"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68"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69"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89" name="Picture 8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90"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93"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94"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95"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96"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97"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98"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pic>
        <p:nvPicPr>
          <p:cNvPr id="70" name="Picture 69"/>
          <p:cNvPicPr>
            <a:picLocks noChangeAspect="1"/>
          </p:cNvPicPr>
          <p:nvPr userDrawn="1"/>
        </p:nvPicPr>
        <p:blipFill>
          <a:blip r:embed="rId4"/>
          <a:stretch>
            <a:fillRect/>
          </a:stretch>
        </p:blipFill>
        <p:spPr>
          <a:xfrm>
            <a:off x="660400" y="6076157"/>
            <a:ext cx="2552107" cy="766800"/>
          </a:xfrm>
          <a:prstGeom prst="rect">
            <a:avLst/>
          </a:prstGeom>
        </p:spPr>
      </p:pic>
    </p:spTree>
    <p:extLst>
      <p:ext uri="{BB962C8B-B14F-4D97-AF65-F5344CB8AC3E}">
        <p14:creationId xmlns:p14="http://schemas.microsoft.com/office/powerpoint/2010/main" val="1710295950"/>
      </p:ext>
    </p:extLst>
  </p:cSld>
  <p:clrMapOvr>
    <a:masterClrMapping/>
  </p:clrMapOvr>
  <p:extLst mod="1">
    <p:ext uri="{DCECCB84-F9BA-43D5-87BE-67443E8EF086}">
      <p15:sldGuideLst xmlns:p15="http://schemas.microsoft.com/office/powerpoint/2012/main">
        <p15:guide id="1" orient="horz" pos="4135">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F Title Slide Full Picture Confidential">
    <p:spTree>
      <p:nvGrpSpPr>
        <p:cNvPr id="1" name=""/>
        <p:cNvGrpSpPr/>
        <p:nvPr/>
      </p:nvGrpSpPr>
      <p:grpSpPr>
        <a:xfrm>
          <a:off x="0" y="0"/>
          <a:ext cx="0" cy="0"/>
          <a:chOff x="0" y="0"/>
          <a:chExt cx="0" cy="0"/>
        </a:xfrm>
      </p:grpSpPr>
      <p:grpSp>
        <p:nvGrpSpPr>
          <p:cNvPr id="79" name="Group 78"/>
          <p:cNvGrpSpPr>
            <a:grpSpLocks noChangeAspect="1"/>
          </p:cNvGrpSpPr>
          <p:nvPr userDrawn="1"/>
        </p:nvGrpSpPr>
        <p:grpSpPr bwMode="gray">
          <a:xfrm>
            <a:off x="0" y="1643199"/>
            <a:ext cx="5909320" cy="3045600"/>
            <a:chOff x="3465513" y="2070100"/>
            <a:chExt cx="5260975" cy="2711450"/>
          </a:xfrm>
        </p:grpSpPr>
        <p:sp>
          <p:nvSpPr>
            <p:cNvPr id="80" name="Freeform 5"/>
            <p:cNvSpPr>
              <a:spLocks/>
            </p:cNvSpPr>
            <p:nvPr userDrawn="1"/>
          </p:nvSpPr>
          <p:spPr bwMode="gray">
            <a:xfrm>
              <a:off x="3465513" y="4095750"/>
              <a:ext cx="5260975" cy="685800"/>
            </a:xfrm>
            <a:custGeom>
              <a:avLst/>
              <a:gdLst>
                <a:gd name="T0" fmla="*/ 0 w 1400"/>
                <a:gd name="T1" fmla="*/ 0 h 182"/>
                <a:gd name="T2" fmla="*/ 0 w 1400"/>
                <a:gd name="T3" fmla="*/ 182 h 182"/>
                <a:gd name="T4" fmla="*/ 1376 w 1400"/>
                <a:gd name="T5" fmla="*/ 182 h 182"/>
                <a:gd name="T6" fmla="*/ 1400 w 1400"/>
                <a:gd name="T7" fmla="*/ 158 h 182"/>
                <a:gd name="T8" fmla="*/ 1400 w 1400"/>
                <a:gd name="T9" fmla="*/ 0 h 182"/>
                <a:gd name="T10" fmla="*/ 0 w 1400"/>
                <a:gd name="T11" fmla="*/ 0 h 182"/>
              </a:gdLst>
              <a:ahLst/>
              <a:cxnLst>
                <a:cxn ang="0">
                  <a:pos x="T0" y="T1"/>
                </a:cxn>
                <a:cxn ang="0">
                  <a:pos x="T2" y="T3"/>
                </a:cxn>
                <a:cxn ang="0">
                  <a:pos x="T4" y="T5"/>
                </a:cxn>
                <a:cxn ang="0">
                  <a:pos x="T6" y="T7"/>
                </a:cxn>
                <a:cxn ang="0">
                  <a:pos x="T8" y="T9"/>
                </a:cxn>
                <a:cxn ang="0">
                  <a:pos x="T10" y="T11"/>
                </a:cxn>
              </a:cxnLst>
              <a:rect l="0" t="0" r="r" b="b"/>
              <a:pathLst>
                <a:path w="1400" h="182">
                  <a:moveTo>
                    <a:pt x="0" y="0"/>
                  </a:moveTo>
                  <a:cubicBezTo>
                    <a:pt x="0" y="182"/>
                    <a:pt x="0" y="182"/>
                    <a:pt x="0" y="182"/>
                  </a:cubicBezTo>
                  <a:cubicBezTo>
                    <a:pt x="1376" y="182"/>
                    <a:pt x="1376" y="182"/>
                    <a:pt x="1376" y="182"/>
                  </a:cubicBezTo>
                  <a:cubicBezTo>
                    <a:pt x="1376" y="182"/>
                    <a:pt x="1400" y="182"/>
                    <a:pt x="1400" y="158"/>
                  </a:cubicBezTo>
                  <a:cubicBezTo>
                    <a:pt x="1400" y="0"/>
                    <a:pt x="1400" y="0"/>
                    <a:pt x="1400" y="0"/>
                  </a:cubicBezTo>
                  <a:lnTo>
                    <a:pt x="0" y="0"/>
                  </a:lnTo>
                  <a:close/>
                </a:path>
              </a:pathLst>
            </a:custGeom>
            <a:solidFill>
              <a:srgbClr val="EAEAEA"/>
            </a:solidFill>
            <a:ln w="9525">
              <a:solidFill>
                <a:srgbClr val="EAEAEA"/>
              </a:solid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81" name="Freeform 80"/>
            <p:cNvSpPr>
              <a:spLocks/>
            </p:cNvSpPr>
            <p:nvPr userDrawn="1"/>
          </p:nvSpPr>
          <p:spPr bwMode="gray">
            <a:xfrm>
              <a:off x="3465513" y="2070100"/>
              <a:ext cx="5260975" cy="2025650"/>
            </a:xfrm>
            <a:custGeom>
              <a:avLst/>
              <a:gdLst>
                <a:gd name="T0" fmla="*/ 0 w 1400"/>
                <a:gd name="T1" fmla="*/ 0 h 538"/>
                <a:gd name="T2" fmla="*/ 0 w 1400"/>
                <a:gd name="T3" fmla="*/ 538 h 538"/>
                <a:gd name="T4" fmla="*/ 1400 w 1400"/>
                <a:gd name="T5" fmla="*/ 538 h 538"/>
                <a:gd name="T6" fmla="*/ 1400 w 1400"/>
                <a:gd name="T7" fmla="*/ 24 h 538"/>
                <a:gd name="T8" fmla="*/ 1376 w 1400"/>
                <a:gd name="T9" fmla="*/ 0 h 538"/>
                <a:gd name="T10" fmla="*/ 0 w 1400"/>
                <a:gd name="T11" fmla="*/ 0 h 538"/>
              </a:gdLst>
              <a:ahLst/>
              <a:cxnLst>
                <a:cxn ang="0">
                  <a:pos x="T0" y="T1"/>
                </a:cxn>
                <a:cxn ang="0">
                  <a:pos x="T2" y="T3"/>
                </a:cxn>
                <a:cxn ang="0">
                  <a:pos x="T4" y="T5"/>
                </a:cxn>
                <a:cxn ang="0">
                  <a:pos x="T6" y="T7"/>
                </a:cxn>
                <a:cxn ang="0">
                  <a:pos x="T8" y="T9"/>
                </a:cxn>
                <a:cxn ang="0">
                  <a:pos x="T10" y="T11"/>
                </a:cxn>
              </a:cxnLst>
              <a:rect l="0" t="0" r="r" b="b"/>
              <a:pathLst>
                <a:path w="1400" h="538">
                  <a:moveTo>
                    <a:pt x="0" y="0"/>
                  </a:moveTo>
                  <a:cubicBezTo>
                    <a:pt x="0" y="538"/>
                    <a:pt x="0" y="538"/>
                    <a:pt x="0" y="538"/>
                  </a:cubicBezTo>
                  <a:cubicBezTo>
                    <a:pt x="1400" y="538"/>
                    <a:pt x="1400" y="538"/>
                    <a:pt x="1400" y="538"/>
                  </a:cubicBezTo>
                  <a:cubicBezTo>
                    <a:pt x="1400" y="24"/>
                    <a:pt x="1400" y="24"/>
                    <a:pt x="1400" y="24"/>
                  </a:cubicBezTo>
                  <a:cubicBezTo>
                    <a:pt x="1400" y="24"/>
                    <a:pt x="1400" y="0"/>
                    <a:pt x="1376" y="0"/>
                  </a:cubicBezTo>
                  <a:lnTo>
                    <a:pt x="0" y="0"/>
                  </a:lnTo>
                  <a:close/>
                </a:path>
              </a:pathLst>
            </a:custGeom>
            <a:solidFill>
              <a:srgbClr val="FF6200"/>
            </a:solidFill>
            <a:ln w="9525">
              <a:solidFill>
                <a:srgbClr val="FF6200"/>
              </a:solidFill>
              <a:round/>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9" name="Title 1"/>
          <p:cNvSpPr>
            <a:spLocks noGrp="1"/>
          </p:cNvSpPr>
          <p:nvPr>
            <p:ph type="ctrTitle"/>
          </p:nvPr>
        </p:nvSpPr>
        <p:spPr bwMode="gray">
          <a:xfrm>
            <a:off x="842434" y="2012286"/>
            <a:ext cx="4877966" cy="1461600"/>
          </a:xfrm>
        </p:spPr>
        <p:txBody>
          <a:bodyPr anchor="ctr" anchorCtr="0">
            <a:noAutofit/>
          </a:bodyPr>
          <a:lstStyle>
            <a:lvl1pPr algn="l">
              <a:lnSpc>
                <a:spcPts val="3800"/>
              </a:lnSpc>
              <a:defRPr sz="3800">
                <a:solidFill>
                  <a:schemeClr val="bg1"/>
                </a:solidFill>
              </a:defRPr>
            </a:lvl1pPr>
          </a:lstStyle>
          <a:p>
            <a:r>
              <a:rPr lang="en-US" noProof="0"/>
              <a:t>Click to edit Master title style</a:t>
            </a:r>
            <a:endParaRPr lang="en-GB" noProof="0" dirty="0"/>
          </a:p>
        </p:txBody>
      </p:sp>
      <p:sp>
        <p:nvSpPr>
          <p:cNvPr id="10" name="Subtitle 2"/>
          <p:cNvSpPr>
            <a:spLocks noGrp="1"/>
          </p:cNvSpPr>
          <p:nvPr>
            <p:ph type="subTitle" idx="1"/>
          </p:nvPr>
        </p:nvSpPr>
        <p:spPr bwMode="gray">
          <a:xfrm>
            <a:off x="842434" y="4031478"/>
            <a:ext cx="4877966" cy="306798"/>
          </a:xfrm>
        </p:spPr>
        <p:txBody>
          <a:bodyPr anchor="ctr" anchorCtr="0">
            <a:noAutofit/>
          </a:bodyPr>
          <a:lstStyle>
            <a:lvl1pPr marL="0" indent="0" algn="l">
              <a:lnSpc>
                <a:spcPts val="2200"/>
              </a:lnSpc>
              <a:buNone/>
              <a:defRPr sz="1700" b="0" i="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noProof="0"/>
              <a:t>Click to edit Master subtitle style</a:t>
            </a:r>
            <a:endParaRPr lang="en-GB" noProof="0" dirty="0"/>
          </a:p>
        </p:txBody>
      </p:sp>
      <p:sp>
        <p:nvSpPr>
          <p:cNvPr id="11" name="Text Placeholder 6"/>
          <p:cNvSpPr>
            <a:spLocks noGrp="1"/>
          </p:cNvSpPr>
          <p:nvPr>
            <p:ph type="body" sz="quarter" idx="11"/>
          </p:nvPr>
        </p:nvSpPr>
        <p:spPr bwMode="gray">
          <a:xfrm>
            <a:off x="842434" y="3603486"/>
            <a:ext cx="4877966" cy="290712"/>
          </a:xfrm>
        </p:spPr>
        <p:txBody>
          <a:bodyPr bIns="0">
            <a:noAutofit/>
          </a:bodyPr>
          <a:lstStyle>
            <a:lvl1pPr algn="l">
              <a:lnSpc>
                <a:spcPts val="1700"/>
              </a:lnSpc>
              <a:defRPr sz="1700">
                <a:solidFill>
                  <a:schemeClr val="bg1"/>
                </a:solidFill>
              </a:defRPr>
            </a:lvl1pPr>
          </a:lstStyle>
          <a:p>
            <a:pPr lvl="0"/>
            <a:r>
              <a:rPr lang="en-US" noProof="0"/>
              <a:t>Edit Master text styles</a:t>
            </a:r>
          </a:p>
        </p:txBody>
      </p:sp>
      <p:sp>
        <p:nvSpPr>
          <p:cNvPr id="12" name="Rectangle 11"/>
          <p:cNvSpPr/>
          <p:nvPr userDrawn="1"/>
        </p:nvSpPr>
        <p:spPr bwMode="gray">
          <a:xfrm>
            <a:off x="1" y="6024880"/>
            <a:ext cx="12190193" cy="83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noProof="0" dirty="0"/>
          </a:p>
        </p:txBody>
      </p:sp>
      <p:pic>
        <p:nvPicPr>
          <p:cNvPr id="18" name="Picture 1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73167" y="6203775"/>
            <a:ext cx="1518197" cy="378000"/>
          </a:xfrm>
          <a:prstGeom prst="rect">
            <a:avLst/>
          </a:prstGeom>
        </p:spPr>
      </p:pic>
      <p:sp>
        <p:nvSpPr>
          <p:cNvPr id="39" name="Text Placeholder 2"/>
          <p:cNvSpPr>
            <a:spLocks noGrp="1"/>
          </p:cNvSpPr>
          <p:nvPr>
            <p:ph type="body" sz="quarter" idx="14" hasCustomPrompt="1"/>
          </p:nvPr>
        </p:nvSpPr>
        <p:spPr>
          <a:xfrm>
            <a:off x="842434" y="4381898"/>
            <a:ext cx="4878000" cy="216000"/>
          </a:xfrm>
        </p:spPr>
        <p:txBody>
          <a:bodyPr tIns="0" bIns="0"/>
          <a:lstStyle>
            <a:lvl1pPr marL="0" indent="0" algn="l">
              <a:lnSpc>
                <a:spcPts val="1350"/>
              </a:lnSpc>
              <a:buNone/>
              <a:defRPr sz="1350">
                <a:solidFill>
                  <a:srgbClr val="000000"/>
                </a:solidFill>
                <a:latin typeface="+mn-lt"/>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2200">
                <a:solidFill>
                  <a:srgbClr val="000000"/>
                </a:solidFill>
              </a:defRPr>
            </a:lvl5pPr>
          </a:lstStyle>
          <a:p>
            <a:pPr lvl="0"/>
            <a:r>
              <a:rPr lang="en-GB" noProof="0" dirty="0"/>
              <a:t>Click to edit location and date</a:t>
            </a:r>
          </a:p>
        </p:txBody>
      </p:sp>
      <p:grpSp>
        <p:nvGrpSpPr>
          <p:cNvPr id="40" name="Group 39"/>
          <p:cNvGrpSpPr/>
          <p:nvPr userDrawn="1"/>
        </p:nvGrpSpPr>
        <p:grpSpPr>
          <a:xfrm>
            <a:off x="10749167" y="-133099"/>
            <a:ext cx="1441027" cy="1565166"/>
            <a:chOff x="5364088" y="4720073"/>
            <a:chExt cx="1441027" cy="1565166"/>
          </a:xfrm>
        </p:grpSpPr>
        <p:sp>
          <p:nvSpPr>
            <p:cNvPr id="41" name="Freeform 5"/>
            <p:cNvSpPr>
              <a:spLocks/>
            </p:cNvSpPr>
            <p:nvPr/>
          </p:nvSpPr>
          <p:spPr bwMode="gray">
            <a:xfrm>
              <a:off x="5364088" y="4844212"/>
              <a:ext cx="1441027" cy="1441027"/>
            </a:xfrm>
            <a:custGeom>
              <a:avLst/>
              <a:gdLst>
                <a:gd name="T0" fmla="*/ 0 w 810"/>
                <a:gd name="T1" fmla="*/ 0 h 810"/>
                <a:gd name="T2" fmla="*/ 810 w 810"/>
                <a:gd name="T3" fmla="*/ 810 h 810"/>
                <a:gd name="T4" fmla="*/ 810 w 810"/>
                <a:gd name="T5" fmla="*/ 536 h 810"/>
                <a:gd name="T6" fmla="*/ 274 w 810"/>
                <a:gd name="T7" fmla="*/ 0 h 810"/>
                <a:gd name="T8" fmla="*/ 0 w 810"/>
                <a:gd name="T9" fmla="*/ 0 h 810"/>
              </a:gdLst>
              <a:ahLst/>
              <a:cxnLst>
                <a:cxn ang="0">
                  <a:pos x="T0" y="T1"/>
                </a:cxn>
                <a:cxn ang="0">
                  <a:pos x="T2" y="T3"/>
                </a:cxn>
                <a:cxn ang="0">
                  <a:pos x="T4" y="T5"/>
                </a:cxn>
                <a:cxn ang="0">
                  <a:pos x="T6" y="T7"/>
                </a:cxn>
                <a:cxn ang="0">
                  <a:pos x="T8" y="T9"/>
                </a:cxn>
              </a:cxnLst>
              <a:rect l="0" t="0" r="r" b="b"/>
              <a:pathLst>
                <a:path w="810" h="810">
                  <a:moveTo>
                    <a:pt x="0" y="0"/>
                  </a:moveTo>
                  <a:lnTo>
                    <a:pt x="810" y="810"/>
                  </a:lnTo>
                  <a:lnTo>
                    <a:pt x="810" y="536"/>
                  </a:lnTo>
                  <a:lnTo>
                    <a:pt x="274" y="0"/>
                  </a:lnTo>
                  <a:lnTo>
                    <a:pt x="0" y="0"/>
                  </a:lnTo>
                  <a:close/>
                </a:path>
              </a:pathLst>
            </a:custGeom>
            <a:solidFill>
              <a:srgbClr val="17A7DC"/>
            </a:solidFill>
            <a:ln w="19050">
              <a:solidFill>
                <a:srgbClr val="60A6DA"/>
              </a:solidFill>
              <a:round/>
              <a:headEnd/>
              <a:tailEnd/>
            </a:ln>
            <a:extLst/>
          </p:spPr>
          <p:txBody>
            <a:bodyPr vert="horz" wrap="square" lIns="91440" tIns="45720" rIns="91440" bIns="45720" numCol="1" anchor="t" anchorCtr="0" compatLnSpc="1">
              <a:prstTxWarp prst="textNoShape">
                <a:avLst/>
              </a:prstTxWarp>
            </a:bodyPr>
            <a:lstStyle/>
            <a:p>
              <a:endParaRPr lang="en-GB" sz="3200" dirty="0"/>
            </a:p>
          </p:txBody>
        </p:sp>
        <p:sp>
          <p:nvSpPr>
            <p:cNvPr id="42" name="Title 14"/>
            <p:cNvSpPr txBox="1">
              <a:spLocks/>
            </p:cNvSpPr>
            <p:nvPr userDrawn="1"/>
          </p:nvSpPr>
          <p:spPr bwMode="gray">
            <a:xfrm rot="2700000">
              <a:off x="5481455" y="5320862"/>
              <a:ext cx="1447800" cy="246221"/>
            </a:xfrm>
            <a:prstGeom prst="rect">
              <a:avLst/>
            </a:prstGeom>
          </p:spPr>
          <p:txBody>
            <a:bodyPr vert="horz" wrap="none" lIns="0" tIns="0" rIns="0" bIns="0" rtlCol="0" anchor="ctr" anchorCtr="0">
              <a:noAutofit/>
            </a:bodyPr>
            <a:lstStyle>
              <a:lvl1pPr algn="l" defTabSz="914400" rtl="0" eaLnBrk="1" latinLnBrk="0" hangingPunct="1">
                <a:lnSpc>
                  <a:spcPts val="4600"/>
                </a:lnSpc>
                <a:spcBef>
                  <a:spcPct val="0"/>
                </a:spcBef>
                <a:buNone/>
                <a:defRPr sz="4400" b="1" kern="1200" baseline="0">
                  <a:solidFill>
                    <a:schemeClr val="bg1"/>
                  </a:solidFill>
                  <a:latin typeface="+mj-lt"/>
                  <a:ea typeface="+mj-ea"/>
                  <a:cs typeface="Arial" panose="020B0604020202020204" pitchFamily="34" charset="0"/>
                </a:defRPr>
              </a:lvl1pPr>
            </a:lstStyle>
            <a:p>
              <a:pPr algn="ctr">
                <a:lnSpc>
                  <a:spcPct val="100000"/>
                </a:lnSpc>
              </a:pPr>
              <a:r>
                <a:rPr lang="en-GB" sz="1600" noProof="0" dirty="0"/>
                <a:t>Confidential</a:t>
              </a:r>
            </a:p>
          </p:txBody>
        </p:sp>
      </p:grpSp>
      <p:sp>
        <p:nvSpPr>
          <p:cNvPr id="70" name="Picture Placeholder 69"/>
          <p:cNvSpPr>
            <a:spLocks noGrp="1"/>
          </p:cNvSpPr>
          <p:nvPr>
            <p:ph type="pic" sz="quarter" idx="12"/>
          </p:nvPr>
        </p:nvSpPr>
        <p:spPr bwMode="gray">
          <a:xfrm>
            <a:off x="-3176" y="1"/>
            <a:ext cx="12195175" cy="6024879"/>
          </a:xfrm>
          <a:custGeom>
            <a:avLst/>
            <a:gdLst>
              <a:gd name="connsiteX0" fmla="*/ 11239226 w 12195175"/>
              <a:gd name="connsiteY0" fmla="*/ 0 h 6024879"/>
              <a:gd name="connsiteX1" fmla="*/ 12195175 w 12195175"/>
              <a:gd name="connsiteY1" fmla="*/ 0 h 6024879"/>
              <a:gd name="connsiteX2" fmla="*/ 12195175 w 12195175"/>
              <a:gd name="connsiteY2" fmla="*/ 955949 h 6024879"/>
              <a:gd name="connsiteX3" fmla="*/ 0 w 12195175"/>
              <a:gd name="connsiteY3" fmla="*/ 0 h 6024879"/>
              <a:gd name="connsiteX4" fmla="*/ 10750550 w 12195175"/>
              <a:gd name="connsiteY4" fmla="*/ 0 h 6024879"/>
              <a:gd name="connsiteX5" fmla="*/ 12195175 w 12195175"/>
              <a:gd name="connsiteY5" fmla="*/ 1444625 h 6024879"/>
              <a:gd name="connsiteX6" fmla="*/ 12195175 w 12195175"/>
              <a:gd name="connsiteY6" fmla="*/ 6024879 h 6024879"/>
              <a:gd name="connsiteX7" fmla="*/ 0 w 12195175"/>
              <a:gd name="connsiteY7" fmla="*/ 6024879 h 6024879"/>
              <a:gd name="connsiteX8" fmla="*/ 0 w 12195175"/>
              <a:gd name="connsiteY8" fmla="*/ 4688798 h 6024879"/>
              <a:gd name="connsiteX9" fmla="*/ 3176 w 12195175"/>
              <a:gd name="connsiteY9" fmla="*/ 4688798 h 6024879"/>
              <a:gd name="connsiteX10" fmla="*/ 61412 w 12195175"/>
              <a:gd name="connsiteY10" fmla="*/ 4688798 h 6024879"/>
              <a:gd name="connsiteX11" fmla="*/ 530839 w 12195175"/>
              <a:gd name="connsiteY11" fmla="*/ 4688798 h 6024879"/>
              <a:gd name="connsiteX12" fmla="*/ 5811194 w 12195175"/>
              <a:gd name="connsiteY12" fmla="*/ 4688798 h 6024879"/>
              <a:gd name="connsiteX13" fmla="*/ 5912496 w 12195175"/>
              <a:gd name="connsiteY13" fmla="*/ 4587218 h 6024879"/>
              <a:gd name="connsiteX14" fmla="*/ 5912496 w 12195175"/>
              <a:gd name="connsiteY14" fmla="*/ 3918482 h 6024879"/>
              <a:gd name="connsiteX15" fmla="*/ 5912496 w 12195175"/>
              <a:gd name="connsiteY15" fmla="*/ 1744697 h 6024879"/>
              <a:gd name="connsiteX16" fmla="*/ 5811194 w 12195175"/>
              <a:gd name="connsiteY16" fmla="*/ 1643198 h 6024879"/>
              <a:gd name="connsiteX17" fmla="*/ 61412 w 12195175"/>
              <a:gd name="connsiteY17" fmla="*/ 1643198 h 6024879"/>
              <a:gd name="connsiteX18" fmla="*/ 3176 w 12195175"/>
              <a:gd name="connsiteY18" fmla="*/ 1643198 h 6024879"/>
              <a:gd name="connsiteX19" fmla="*/ 0 w 12195175"/>
              <a:gd name="connsiteY19" fmla="*/ 1643198 h 602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5175" h="6024879">
                <a:moveTo>
                  <a:pt x="11239226" y="0"/>
                </a:moveTo>
                <a:lnTo>
                  <a:pt x="12195175" y="0"/>
                </a:lnTo>
                <a:lnTo>
                  <a:pt x="12195175" y="955949"/>
                </a:lnTo>
                <a:close/>
                <a:moveTo>
                  <a:pt x="0" y="0"/>
                </a:moveTo>
                <a:lnTo>
                  <a:pt x="10750550" y="0"/>
                </a:lnTo>
                <a:lnTo>
                  <a:pt x="12195175" y="1444625"/>
                </a:lnTo>
                <a:lnTo>
                  <a:pt x="12195175" y="6024879"/>
                </a:lnTo>
                <a:lnTo>
                  <a:pt x="0" y="6024879"/>
                </a:lnTo>
                <a:lnTo>
                  <a:pt x="0" y="4688798"/>
                </a:lnTo>
                <a:lnTo>
                  <a:pt x="3176" y="4688798"/>
                </a:lnTo>
                <a:lnTo>
                  <a:pt x="61412" y="4688798"/>
                </a:lnTo>
                <a:lnTo>
                  <a:pt x="530839" y="4688798"/>
                </a:lnTo>
                <a:cubicBezTo>
                  <a:pt x="5811194" y="4688798"/>
                  <a:pt x="5811194" y="4688798"/>
                  <a:pt x="5811194" y="4688798"/>
                </a:cubicBezTo>
                <a:cubicBezTo>
                  <a:pt x="5811194" y="4688798"/>
                  <a:pt x="5912496" y="4688798"/>
                  <a:pt x="5912496" y="4587218"/>
                </a:cubicBezTo>
                <a:cubicBezTo>
                  <a:pt x="5912496" y="3918482"/>
                  <a:pt x="5912496" y="3918482"/>
                  <a:pt x="5912496" y="3918482"/>
                </a:cubicBezTo>
                <a:cubicBezTo>
                  <a:pt x="5912496" y="1744697"/>
                  <a:pt x="5912496" y="1744697"/>
                  <a:pt x="5912496" y="1744697"/>
                </a:cubicBezTo>
                <a:cubicBezTo>
                  <a:pt x="5912496" y="1744697"/>
                  <a:pt x="5912496" y="1643198"/>
                  <a:pt x="5811194" y="1643198"/>
                </a:cubicBezTo>
                <a:lnTo>
                  <a:pt x="61412" y="1643198"/>
                </a:lnTo>
                <a:lnTo>
                  <a:pt x="3176" y="1643198"/>
                </a:lnTo>
                <a:lnTo>
                  <a:pt x="0" y="1643198"/>
                </a:lnTo>
                <a:close/>
              </a:path>
            </a:pathLst>
          </a:custGeom>
          <a:solidFill>
            <a:srgbClr val="E9E9E9">
              <a:alpha val="10000"/>
            </a:srgbClr>
          </a:solidFill>
        </p:spPr>
        <p:txBody>
          <a:bodyPr wrap="square" lIns="2880000" tIns="0" anchor="ctr" anchorCtr="0">
            <a:noAutofit/>
          </a:bodyPr>
          <a:lstStyle>
            <a:lvl1pPr algn="ctr">
              <a:defRPr sz="1400" b="0"/>
            </a:lvl1pPr>
          </a:lstStyle>
          <a:p>
            <a:r>
              <a:rPr lang="en-US" noProof="0" dirty="0"/>
              <a:t>Click icon to add picture</a:t>
            </a:r>
            <a:endParaRPr lang="en-GB" noProof="0" dirty="0"/>
          </a:p>
        </p:txBody>
      </p:sp>
      <p:grpSp>
        <p:nvGrpSpPr>
          <p:cNvPr id="46" name="Group 45"/>
          <p:cNvGrpSpPr/>
          <p:nvPr userDrawn="1"/>
        </p:nvGrpSpPr>
        <p:grpSpPr>
          <a:xfrm>
            <a:off x="-2035175" y="0"/>
            <a:ext cx="1881477" cy="5176146"/>
            <a:chOff x="-2035175" y="0"/>
            <a:chExt cx="1881477" cy="5176146"/>
          </a:xfrm>
        </p:grpSpPr>
        <p:sp>
          <p:nvSpPr>
            <p:cNvPr id="47"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49" name="Group 48"/>
            <p:cNvGrpSpPr/>
            <p:nvPr userDrawn="1"/>
          </p:nvGrpSpPr>
          <p:grpSpPr>
            <a:xfrm>
              <a:off x="-2035175" y="0"/>
              <a:ext cx="1872000" cy="5176146"/>
              <a:chOff x="-2035175" y="0"/>
              <a:chExt cx="1872000" cy="5730107"/>
            </a:xfrm>
          </p:grpSpPr>
          <p:sp>
            <p:nvSpPr>
              <p:cNvPr id="50" name="Rectangle 104"/>
              <p:cNvSpPr>
                <a:spLocks noChangeArrowheads="1"/>
              </p:cNvSpPr>
              <p:nvPr/>
            </p:nvSpPr>
            <p:spPr bwMode="gray">
              <a:xfrm>
                <a:off x="-2035175" y="4684343"/>
                <a:ext cx="1872000" cy="1045764"/>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1"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2"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53"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54"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55"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56"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57"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58"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59"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60"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61"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62"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63"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64"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65"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66"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67"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68"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69"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91"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92" name="Picture 9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95"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96"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97"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98"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99"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100"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101"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pic>
        <p:nvPicPr>
          <p:cNvPr id="72" name="Picture 71"/>
          <p:cNvPicPr>
            <a:picLocks noChangeAspect="1"/>
          </p:cNvPicPr>
          <p:nvPr userDrawn="1"/>
        </p:nvPicPr>
        <p:blipFill>
          <a:blip r:embed="rId4"/>
          <a:stretch>
            <a:fillRect/>
          </a:stretch>
        </p:blipFill>
        <p:spPr>
          <a:xfrm>
            <a:off x="660400" y="6076157"/>
            <a:ext cx="2552107" cy="766800"/>
          </a:xfrm>
          <a:prstGeom prst="rect">
            <a:avLst/>
          </a:prstGeom>
        </p:spPr>
      </p:pic>
    </p:spTree>
    <p:extLst>
      <p:ext uri="{BB962C8B-B14F-4D97-AF65-F5344CB8AC3E}">
        <p14:creationId xmlns:p14="http://schemas.microsoft.com/office/powerpoint/2010/main" val="15469895"/>
      </p:ext>
    </p:extLst>
  </p:cSld>
  <p:clrMapOvr>
    <a:masterClrMapping/>
  </p:clrMapOvr>
  <p:extLst mod="1">
    <p:ext uri="{DCECCB84-F9BA-43D5-87BE-67443E8EF086}">
      <p15:sldGuideLst xmlns:p15="http://schemas.microsoft.com/office/powerpoint/2012/main">
        <p15:guide id="1" orient="horz" pos="4135">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dex Slide">
    <p:spTree>
      <p:nvGrpSpPr>
        <p:cNvPr id="1" name=""/>
        <p:cNvGrpSpPr/>
        <p:nvPr/>
      </p:nvGrpSpPr>
      <p:grpSpPr>
        <a:xfrm>
          <a:off x="0" y="0"/>
          <a:ext cx="0" cy="0"/>
          <a:chOff x="0" y="0"/>
          <a:chExt cx="0" cy="0"/>
        </a:xfrm>
      </p:grpSpPr>
      <p:sp>
        <p:nvSpPr>
          <p:cNvPr id="6" name="Freeform 5"/>
          <p:cNvSpPr>
            <a:spLocks noChangeAspect="1"/>
          </p:cNvSpPr>
          <p:nvPr userDrawn="1"/>
        </p:nvSpPr>
        <p:spPr bwMode="gray">
          <a:xfrm>
            <a:off x="696912" y="1201146"/>
            <a:ext cx="11199600" cy="4999653"/>
          </a:xfrm>
          <a:custGeom>
            <a:avLst/>
            <a:gdLst>
              <a:gd name="connsiteX0" fmla="*/ 95997 w 11199600"/>
              <a:gd name="connsiteY0" fmla="*/ 0 h 4999653"/>
              <a:gd name="connsiteX1" fmla="*/ 11103603 w 11199600"/>
              <a:gd name="connsiteY1" fmla="*/ 0 h 4999653"/>
              <a:gd name="connsiteX2" fmla="*/ 11199600 w 11199600"/>
              <a:gd name="connsiteY2" fmla="*/ 96110 h 4999653"/>
              <a:gd name="connsiteX3" fmla="*/ 11199600 w 11199600"/>
              <a:gd name="connsiteY3" fmla="*/ 335165 h 4999653"/>
              <a:gd name="connsiteX4" fmla="*/ 11199600 w 11199600"/>
              <a:gd name="connsiteY4" fmla="*/ 370350 h 4999653"/>
              <a:gd name="connsiteX5" fmla="*/ 11199600 w 11199600"/>
              <a:gd name="connsiteY5" fmla="*/ 379204 h 4999653"/>
              <a:gd name="connsiteX6" fmla="*/ 11199600 w 11199600"/>
              <a:gd name="connsiteY6" fmla="*/ 400048 h 4999653"/>
              <a:gd name="connsiteX7" fmla="*/ 11199600 w 11199600"/>
              <a:gd name="connsiteY7" fmla="*/ 400232 h 4999653"/>
              <a:gd name="connsiteX8" fmla="*/ 11199600 w 11199600"/>
              <a:gd name="connsiteY8" fmla="*/ 471202 h 4999653"/>
              <a:gd name="connsiteX9" fmla="*/ 11199600 w 11199600"/>
              <a:gd name="connsiteY9" fmla="*/ 475721 h 4999653"/>
              <a:gd name="connsiteX10" fmla="*/ 11199600 w 11199600"/>
              <a:gd name="connsiteY10" fmla="*/ 508692 h 4999653"/>
              <a:gd name="connsiteX11" fmla="*/ 11199600 w 11199600"/>
              <a:gd name="connsiteY11" fmla="*/ 554484 h 4999653"/>
              <a:gd name="connsiteX12" fmla="*/ 11199600 w 11199600"/>
              <a:gd name="connsiteY12" fmla="*/ 563015 h 4999653"/>
              <a:gd name="connsiteX13" fmla="*/ 11199600 w 11199600"/>
              <a:gd name="connsiteY13" fmla="*/ 609405 h 4999653"/>
              <a:gd name="connsiteX14" fmla="*/ 11199600 w 11199600"/>
              <a:gd name="connsiteY14" fmla="*/ 662759 h 4999653"/>
              <a:gd name="connsiteX15" fmla="*/ 11199600 w 11199600"/>
              <a:gd name="connsiteY15" fmla="*/ 674288 h 4999653"/>
              <a:gd name="connsiteX16" fmla="*/ 11199600 w 11199600"/>
              <a:gd name="connsiteY16" fmla="*/ 749961 h 4999653"/>
              <a:gd name="connsiteX17" fmla="*/ 11199600 w 11199600"/>
              <a:gd name="connsiteY17" fmla="*/ 775785 h 4999653"/>
              <a:gd name="connsiteX18" fmla="*/ 11199600 w 11199600"/>
              <a:gd name="connsiteY18" fmla="*/ 837255 h 4999653"/>
              <a:gd name="connsiteX19" fmla="*/ 11199600 w 11199600"/>
              <a:gd name="connsiteY19" fmla="*/ 902921 h 4999653"/>
              <a:gd name="connsiteX20" fmla="*/ 11199600 w 11199600"/>
              <a:gd name="connsiteY20" fmla="*/ 936999 h 4999653"/>
              <a:gd name="connsiteX21" fmla="*/ 11199600 w 11199600"/>
              <a:gd name="connsiteY21" fmla="*/ 1044999 h 4999653"/>
              <a:gd name="connsiteX22" fmla="*/ 11199600 w 11199600"/>
              <a:gd name="connsiteY22" fmla="*/ 1050025 h 4999653"/>
              <a:gd name="connsiteX23" fmla="*/ 11199600 w 11199600"/>
              <a:gd name="connsiteY23" fmla="*/ 1177161 h 4999653"/>
              <a:gd name="connsiteX24" fmla="*/ 11199600 w 11199600"/>
              <a:gd name="connsiteY24" fmla="*/ 1202847 h 4999653"/>
              <a:gd name="connsiteX25" fmla="*/ 11199600 w 11199600"/>
              <a:gd name="connsiteY25" fmla="*/ 1319239 h 4999653"/>
              <a:gd name="connsiteX26" fmla="*/ 11199600 w 11199600"/>
              <a:gd name="connsiteY26" fmla="*/ 1377296 h 4999653"/>
              <a:gd name="connsiteX27" fmla="*/ 11199600 w 11199600"/>
              <a:gd name="connsiteY27" fmla="*/ 1477087 h 4999653"/>
              <a:gd name="connsiteX28" fmla="*/ 11199600 w 11199600"/>
              <a:gd name="connsiteY28" fmla="*/ 1569177 h 4999653"/>
              <a:gd name="connsiteX29" fmla="*/ 11199600 w 11199600"/>
              <a:gd name="connsiteY29" fmla="*/ 1651536 h 4999653"/>
              <a:gd name="connsiteX30" fmla="*/ 11199600 w 11199600"/>
              <a:gd name="connsiteY30" fmla="*/ 1779318 h 4999653"/>
              <a:gd name="connsiteX31" fmla="*/ 11199600 w 11199600"/>
              <a:gd name="connsiteY31" fmla="*/ 1843417 h 4999653"/>
              <a:gd name="connsiteX32" fmla="*/ 11199600 w 11199600"/>
              <a:gd name="connsiteY32" fmla="*/ 2008551 h 4999653"/>
              <a:gd name="connsiteX33" fmla="*/ 11199600 w 11199600"/>
              <a:gd name="connsiteY33" fmla="*/ 2053558 h 4999653"/>
              <a:gd name="connsiteX34" fmla="*/ 11199600 w 11199600"/>
              <a:gd name="connsiteY34" fmla="*/ 2257705 h 4999653"/>
              <a:gd name="connsiteX35" fmla="*/ 11199600 w 11199600"/>
              <a:gd name="connsiteY35" fmla="*/ 2282791 h 4999653"/>
              <a:gd name="connsiteX36" fmla="*/ 11199600 w 11199600"/>
              <a:gd name="connsiteY36" fmla="*/ 2527610 h 4999653"/>
              <a:gd name="connsiteX37" fmla="*/ 11199600 w 11199600"/>
              <a:gd name="connsiteY37" fmla="*/ 2531945 h 4999653"/>
              <a:gd name="connsiteX38" fmla="*/ 11199600 w 11199600"/>
              <a:gd name="connsiteY38" fmla="*/ 2801851 h 4999653"/>
              <a:gd name="connsiteX39" fmla="*/ 11199600 w 11199600"/>
              <a:gd name="connsiteY39" fmla="*/ 2819097 h 4999653"/>
              <a:gd name="connsiteX40" fmla="*/ 11199600 w 11199600"/>
              <a:gd name="connsiteY40" fmla="*/ 3093337 h 4999653"/>
              <a:gd name="connsiteX41" fmla="*/ 11199600 w 11199600"/>
              <a:gd name="connsiteY41" fmla="*/ 3132995 h 4999653"/>
              <a:gd name="connsiteX42" fmla="*/ 11199600 w 11199600"/>
              <a:gd name="connsiteY42" fmla="*/ 3407236 h 4999653"/>
              <a:gd name="connsiteX43" fmla="*/ 11199600 w 11199600"/>
              <a:gd name="connsiteY43" fmla="*/ 3470135 h 4999653"/>
              <a:gd name="connsiteX44" fmla="*/ 11199600 w 11199600"/>
              <a:gd name="connsiteY44" fmla="*/ 3744375 h 4999653"/>
              <a:gd name="connsiteX45" fmla="*/ 11199600 w 11199600"/>
              <a:gd name="connsiteY45" fmla="*/ 3831346 h 4999653"/>
              <a:gd name="connsiteX46" fmla="*/ 11199600 w 11199600"/>
              <a:gd name="connsiteY46" fmla="*/ 4105586 h 4999653"/>
              <a:gd name="connsiteX47" fmla="*/ 11199600 w 11199600"/>
              <a:gd name="connsiteY47" fmla="*/ 4217459 h 4999653"/>
              <a:gd name="connsiteX48" fmla="*/ 11199600 w 11199600"/>
              <a:gd name="connsiteY48" fmla="*/ 4491699 h 4999653"/>
              <a:gd name="connsiteX49" fmla="*/ 11199600 w 11199600"/>
              <a:gd name="connsiteY49" fmla="*/ 4629303 h 4999653"/>
              <a:gd name="connsiteX50" fmla="*/ 11199600 w 11199600"/>
              <a:gd name="connsiteY50" fmla="*/ 4903543 h 4999653"/>
              <a:gd name="connsiteX51" fmla="*/ 11103603 w 11199600"/>
              <a:gd name="connsiteY51" fmla="*/ 4999653 h 4999653"/>
              <a:gd name="connsiteX52" fmla="*/ 95997 w 11199600"/>
              <a:gd name="connsiteY52" fmla="*/ 4999653 h 4999653"/>
              <a:gd name="connsiteX53" fmla="*/ 0 w 11199600"/>
              <a:gd name="connsiteY53" fmla="*/ 4903543 h 4999653"/>
              <a:gd name="connsiteX54" fmla="*/ 0 w 11199600"/>
              <a:gd name="connsiteY54" fmla="*/ 4664488 h 4999653"/>
              <a:gd name="connsiteX55" fmla="*/ 0 w 11199600"/>
              <a:gd name="connsiteY55" fmla="*/ 4629303 h 4999653"/>
              <a:gd name="connsiteX56" fmla="*/ 0 w 11199600"/>
              <a:gd name="connsiteY56" fmla="*/ 4628197 h 4999653"/>
              <a:gd name="connsiteX57" fmla="*/ 0 w 11199600"/>
              <a:gd name="connsiteY57" fmla="*/ 4620449 h 4999653"/>
              <a:gd name="connsiteX58" fmla="*/ 0 w 11199600"/>
              <a:gd name="connsiteY58" fmla="*/ 4599606 h 4999653"/>
              <a:gd name="connsiteX59" fmla="*/ 0 w 11199600"/>
              <a:gd name="connsiteY59" fmla="*/ 4599421 h 4999653"/>
              <a:gd name="connsiteX60" fmla="*/ 0 w 11199600"/>
              <a:gd name="connsiteY60" fmla="*/ 4558472 h 4999653"/>
              <a:gd name="connsiteX61" fmla="*/ 0 w 11199600"/>
              <a:gd name="connsiteY61" fmla="*/ 4528452 h 4999653"/>
              <a:gd name="connsiteX62" fmla="*/ 0 w 11199600"/>
              <a:gd name="connsiteY62" fmla="*/ 4523933 h 4999653"/>
              <a:gd name="connsiteX63" fmla="*/ 0 w 11199600"/>
              <a:gd name="connsiteY63" fmla="*/ 4490961 h 4999653"/>
              <a:gd name="connsiteX64" fmla="*/ 0 w 11199600"/>
              <a:gd name="connsiteY64" fmla="*/ 4445170 h 4999653"/>
              <a:gd name="connsiteX65" fmla="*/ 0 w 11199600"/>
              <a:gd name="connsiteY65" fmla="*/ 4436639 h 4999653"/>
              <a:gd name="connsiteX66" fmla="*/ 0 w 11199600"/>
              <a:gd name="connsiteY66" fmla="*/ 4390248 h 4999653"/>
              <a:gd name="connsiteX67" fmla="*/ 0 w 11199600"/>
              <a:gd name="connsiteY67" fmla="*/ 4336894 h 4999653"/>
              <a:gd name="connsiteX68" fmla="*/ 0 w 11199600"/>
              <a:gd name="connsiteY68" fmla="*/ 4325366 h 4999653"/>
              <a:gd name="connsiteX69" fmla="*/ 0 w 11199600"/>
              <a:gd name="connsiteY69" fmla="*/ 4249693 h 4999653"/>
              <a:gd name="connsiteX70" fmla="*/ 0 w 11199600"/>
              <a:gd name="connsiteY70" fmla="*/ 4223869 h 4999653"/>
              <a:gd name="connsiteX71" fmla="*/ 0 w 11199600"/>
              <a:gd name="connsiteY71" fmla="*/ 4162399 h 4999653"/>
              <a:gd name="connsiteX72" fmla="*/ 0 w 11199600"/>
              <a:gd name="connsiteY72" fmla="*/ 4096732 h 4999653"/>
              <a:gd name="connsiteX73" fmla="*/ 0 w 11199600"/>
              <a:gd name="connsiteY73" fmla="*/ 4062654 h 4999653"/>
              <a:gd name="connsiteX74" fmla="*/ 0 w 11199600"/>
              <a:gd name="connsiteY74" fmla="*/ 3954655 h 4999653"/>
              <a:gd name="connsiteX75" fmla="*/ 0 w 11199600"/>
              <a:gd name="connsiteY75" fmla="*/ 3949629 h 4999653"/>
              <a:gd name="connsiteX76" fmla="*/ 0 w 11199600"/>
              <a:gd name="connsiteY76" fmla="*/ 3822492 h 4999653"/>
              <a:gd name="connsiteX77" fmla="*/ 0 w 11199600"/>
              <a:gd name="connsiteY77" fmla="*/ 3796807 h 4999653"/>
              <a:gd name="connsiteX78" fmla="*/ 0 w 11199600"/>
              <a:gd name="connsiteY78" fmla="*/ 3680415 h 4999653"/>
              <a:gd name="connsiteX79" fmla="*/ 0 w 11199600"/>
              <a:gd name="connsiteY79" fmla="*/ 3622357 h 4999653"/>
              <a:gd name="connsiteX80" fmla="*/ 0 w 11199600"/>
              <a:gd name="connsiteY80" fmla="*/ 3522567 h 4999653"/>
              <a:gd name="connsiteX81" fmla="*/ 0 w 11199600"/>
              <a:gd name="connsiteY81" fmla="*/ 3430477 h 4999653"/>
              <a:gd name="connsiteX82" fmla="*/ 0 w 11199600"/>
              <a:gd name="connsiteY82" fmla="*/ 3348117 h 4999653"/>
              <a:gd name="connsiteX83" fmla="*/ 0 w 11199600"/>
              <a:gd name="connsiteY83" fmla="*/ 3220335 h 4999653"/>
              <a:gd name="connsiteX84" fmla="*/ 0 w 11199600"/>
              <a:gd name="connsiteY84" fmla="*/ 3156237 h 4999653"/>
              <a:gd name="connsiteX85" fmla="*/ 0 w 11199600"/>
              <a:gd name="connsiteY85" fmla="*/ 2991102 h 4999653"/>
              <a:gd name="connsiteX86" fmla="*/ 0 w 11199600"/>
              <a:gd name="connsiteY86" fmla="*/ 2946095 h 4999653"/>
              <a:gd name="connsiteX87" fmla="*/ 0 w 11199600"/>
              <a:gd name="connsiteY87" fmla="*/ 2741948 h 4999653"/>
              <a:gd name="connsiteX88" fmla="*/ 0 w 11199600"/>
              <a:gd name="connsiteY88" fmla="*/ 2716862 h 4999653"/>
              <a:gd name="connsiteX89" fmla="*/ 0 w 11199600"/>
              <a:gd name="connsiteY89" fmla="*/ 2472043 h 4999653"/>
              <a:gd name="connsiteX90" fmla="*/ 0 w 11199600"/>
              <a:gd name="connsiteY90" fmla="*/ 2467708 h 4999653"/>
              <a:gd name="connsiteX91" fmla="*/ 0 w 11199600"/>
              <a:gd name="connsiteY91" fmla="*/ 2197803 h 4999653"/>
              <a:gd name="connsiteX92" fmla="*/ 0 w 11199600"/>
              <a:gd name="connsiteY92" fmla="*/ 2180556 h 4999653"/>
              <a:gd name="connsiteX93" fmla="*/ 0 w 11199600"/>
              <a:gd name="connsiteY93" fmla="*/ 1906316 h 4999653"/>
              <a:gd name="connsiteX94" fmla="*/ 0 w 11199600"/>
              <a:gd name="connsiteY94" fmla="*/ 1866658 h 4999653"/>
              <a:gd name="connsiteX95" fmla="*/ 0 w 11199600"/>
              <a:gd name="connsiteY95" fmla="*/ 1592418 h 4999653"/>
              <a:gd name="connsiteX96" fmla="*/ 0 w 11199600"/>
              <a:gd name="connsiteY96" fmla="*/ 1529519 h 4999653"/>
              <a:gd name="connsiteX97" fmla="*/ 0 w 11199600"/>
              <a:gd name="connsiteY97" fmla="*/ 1255278 h 4999653"/>
              <a:gd name="connsiteX98" fmla="*/ 0 w 11199600"/>
              <a:gd name="connsiteY98" fmla="*/ 1168307 h 4999653"/>
              <a:gd name="connsiteX99" fmla="*/ 0 w 11199600"/>
              <a:gd name="connsiteY99" fmla="*/ 894067 h 4999653"/>
              <a:gd name="connsiteX100" fmla="*/ 0 w 11199600"/>
              <a:gd name="connsiteY100" fmla="*/ 782195 h 4999653"/>
              <a:gd name="connsiteX101" fmla="*/ 0 w 11199600"/>
              <a:gd name="connsiteY101" fmla="*/ 507955 h 4999653"/>
              <a:gd name="connsiteX102" fmla="*/ 0 w 11199600"/>
              <a:gd name="connsiteY102" fmla="*/ 370350 h 4999653"/>
              <a:gd name="connsiteX103" fmla="*/ 0 w 11199600"/>
              <a:gd name="connsiteY103" fmla="*/ 96110 h 4999653"/>
              <a:gd name="connsiteX104" fmla="*/ 95997 w 11199600"/>
              <a:gd name="connsiteY104" fmla="*/ 0 h 499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1199600" h="4999653">
                <a:moveTo>
                  <a:pt x="95997" y="0"/>
                </a:moveTo>
                <a:lnTo>
                  <a:pt x="11103603" y="0"/>
                </a:lnTo>
                <a:cubicBezTo>
                  <a:pt x="11199600" y="0"/>
                  <a:pt x="11199600" y="96110"/>
                  <a:pt x="11199600" y="96110"/>
                </a:cubicBezTo>
                <a:cubicBezTo>
                  <a:pt x="11199600" y="96110"/>
                  <a:pt x="11199600" y="96110"/>
                  <a:pt x="11199600" y="335165"/>
                </a:cubicBezTo>
                <a:lnTo>
                  <a:pt x="11199600" y="370350"/>
                </a:lnTo>
                <a:cubicBezTo>
                  <a:pt x="11199600" y="370350"/>
                  <a:pt x="11199600" y="370350"/>
                  <a:pt x="11199600" y="379204"/>
                </a:cubicBezTo>
                <a:lnTo>
                  <a:pt x="11199600" y="400048"/>
                </a:lnTo>
                <a:lnTo>
                  <a:pt x="11199600" y="400232"/>
                </a:lnTo>
                <a:cubicBezTo>
                  <a:pt x="11199600" y="415173"/>
                  <a:pt x="11199600" y="437585"/>
                  <a:pt x="11199600" y="471202"/>
                </a:cubicBezTo>
                <a:lnTo>
                  <a:pt x="11199600" y="475721"/>
                </a:lnTo>
                <a:lnTo>
                  <a:pt x="11199600" y="508692"/>
                </a:lnTo>
                <a:cubicBezTo>
                  <a:pt x="11199600" y="522527"/>
                  <a:pt x="11199600" y="537744"/>
                  <a:pt x="11199600" y="554484"/>
                </a:cubicBezTo>
                <a:lnTo>
                  <a:pt x="11199600" y="563015"/>
                </a:lnTo>
                <a:lnTo>
                  <a:pt x="11199600" y="609405"/>
                </a:lnTo>
                <a:lnTo>
                  <a:pt x="11199600" y="662759"/>
                </a:lnTo>
                <a:lnTo>
                  <a:pt x="11199600" y="674288"/>
                </a:lnTo>
                <a:cubicBezTo>
                  <a:pt x="11199600" y="697668"/>
                  <a:pt x="11199600" y="722846"/>
                  <a:pt x="11199600" y="749961"/>
                </a:cubicBezTo>
                <a:lnTo>
                  <a:pt x="11199600" y="775785"/>
                </a:lnTo>
                <a:lnTo>
                  <a:pt x="11199600" y="837255"/>
                </a:lnTo>
                <a:lnTo>
                  <a:pt x="11199600" y="902921"/>
                </a:lnTo>
                <a:lnTo>
                  <a:pt x="11199600" y="936999"/>
                </a:lnTo>
                <a:lnTo>
                  <a:pt x="11199600" y="1044999"/>
                </a:lnTo>
                <a:lnTo>
                  <a:pt x="11199600" y="1050025"/>
                </a:lnTo>
                <a:cubicBezTo>
                  <a:pt x="11199600" y="1090006"/>
                  <a:pt x="11199600" y="1132338"/>
                  <a:pt x="11199600" y="1177161"/>
                </a:cubicBezTo>
                <a:lnTo>
                  <a:pt x="11199600" y="1202847"/>
                </a:lnTo>
                <a:lnTo>
                  <a:pt x="11199600" y="1319239"/>
                </a:lnTo>
                <a:lnTo>
                  <a:pt x="11199600" y="1377296"/>
                </a:lnTo>
                <a:lnTo>
                  <a:pt x="11199600" y="1477087"/>
                </a:lnTo>
                <a:lnTo>
                  <a:pt x="11199600" y="1569177"/>
                </a:lnTo>
                <a:lnTo>
                  <a:pt x="11199600" y="1651536"/>
                </a:lnTo>
                <a:lnTo>
                  <a:pt x="11199600" y="1779318"/>
                </a:lnTo>
                <a:lnTo>
                  <a:pt x="11199600" y="1843417"/>
                </a:lnTo>
                <a:lnTo>
                  <a:pt x="11199600" y="2008551"/>
                </a:lnTo>
                <a:lnTo>
                  <a:pt x="11199600" y="2053558"/>
                </a:lnTo>
                <a:lnTo>
                  <a:pt x="11199600" y="2257705"/>
                </a:lnTo>
                <a:lnTo>
                  <a:pt x="11199600" y="2282791"/>
                </a:lnTo>
                <a:lnTo>
                  <a:pt x="11199600" y="2527610"/>
                </a:lnTo>
                <a:lnTo>
                  <a:pt x="11199600" y="2531945"/>
                </a:lnTo>
                <a:cubicBezTo>
                  <a:pt x="11199600" y="2618409"/>
                  <a:pt x="11199600" y="2708331"/>
                  <a:pt x="11199600" y="2801851"/>
                </a:cubicBezTo>
                <a:lnTo>
                  <a:pt x="11199600" y="2819097"/>
                </a:lnTo>
                <a:lnTo>
                  <a:pt x="11199600" y="3093337"/>
                </a:lnTo>
                <a:lnTo>
                  <a:pt x="11199600" y="3132995"/>
                </a:lnTo>
                <a:lnTo>
                  <a:pt x="11199600" y="3407236"/>
                </a:lnTo>
                <a:lnTo>
                  <a:pt x="11199600" y="3470135"/>
                </a:lnTo>
                <a:lnTo>
                  <a:pt x="11199600" y="3744375"/>
                </a:lnTo>
                <a:lnTo>
                  <a:pt x="11199600" y="3831346"/>
                </a:lnTo>
                <a:lnTo>
                  <a:pt x="11199600" y="4105586"/>
                </a:lnTo>
                <a:lnTo>
                  <a:pt x="11199600" y="4217459"/>
                </a:lnTo>
                <a:lnTo>
                  <a:pt x="11199600" y="4491699"/>
                </a:lnTo>
                <a:lnTo>
                  <a:pt x="11199600" y="4629303"/>
                </a:lnTo>
                <a:lnTo>
                  <a:pt x="11199600" y="4903543"/>
                </a:lnTo>
                <a:cubicBezTo>
                  <a:pt x="11199600" y="4999653"/>
                  <a:pt x="11103603" y="4999653"/>
                  <a:pt x="11103603" y="4999653"/>
                </a:cubicBezTo>
                <a:cubicBezTo>
                  <a:pt x="11103603" y="4999653"/>
                  <a:pt x="11103603" y="4999653"/>
                  <a:pt x="95997" y="4999653"/>
                </a:cubicBezTo>
                <a:cubicBezTo>
                  <a:pt x="0" y="4999653"/>
                  <a:pt x="0" y="4903543"/>
                  <a:pt x="0" y="4903543"/>
                </a:cubicBezTo>
                <a:cubicBezTo>
                  <a:pt x="0" y="4903543"/>
                  <a:pt x="0" y="4903543"/>
                  <a:pt x="0" y="4664488"/>
                </a:cubicBezTo>
                <a:lnTo>
                  <a:pt x="0" y="4629303"/>
                </a:lnTo>
                <a:lnTo>
                  <a:pt x="0" y="4628197"/>
                </a:lnTo>
                <a:lnTo>
                  <a:pt x="0" y="4620449"/>
                </a:lnTo>
                <a:lnTo>
                  <a:pt x="0" y="4599606"/>
                </a:lnTo>
                <a:lnTo>
                  <a:pt x="0" y="4599421"/>
                </a:lnTo>
                <a:lnTo>
                  <a:pt x="0" y="4558472"/>
                </a:lnTo>
                <a:lnTo>
                  <a:pt x="0" y="4528452"/>
                </a:lnTo>
                <a:lnTo>
                  <a:pt x="0" y="4523933"/>
                </a:lnTo>
                <a:lnTo>
                  <a:pt x="0" y="4490961"/>
                </a:lnTo>
                <a:lnTo>
                  <a:pt x="0" y="4445170"/>
                </a:lnTo>
                <a:lnTo>
                  <a:pt x="0" y="4436639"/>
                </a:lnTo>
                <a:lnTo>
                  <a:pt x="0" y="4390248"/>
                </a:lnTo>
                <a:lnTo>
                  <a:pt x="0" y="4336894"/>
                </a:lnTo>
                <a:lnTo>
                  <a:pt x="0" y="4325366"/>
                </a:lnTo>
                <a:lnTo>
                  <a:pt x="0" y="4249693"/>
                </a:lnTo>
                <a:lnTo>
                  <a:pt x="0" y="4223869"/>
                </a:lnTo>
                <a:lnTo>
                  <a:pt x="0" y="4162399"/>
                </a:lnTo>
                <a:lnTo>
                  <a:pt x="0" y="4096732"/>
                </a:lnTo>
                <a:lnTo>
                  <a:pt x="0" y="4062654"/>
                </a:lnTo>
                <a:lnTo>
                  <a:pt x="0" y="3954655"/>
                </a:lnTo>
                <a:lnTo>
                  <a:pt x="0" y="3949629"/>
                </a:lnTo>
                <a:lnTo>
                  <a:pt x="0" y="3822492"/>
                </a:lnTo>
                <a:lnTo>
                  <a:pt x="0" y="3796807"/>
                </a:lnTo>
                <a:lnTo>
                  <a:pt x="0" y="3680415"/>
                </a:lnTo>
                <a:lnTo>
                  <a:pt x="0" y="3622357"/>
                </a:lnTo>
                <a:lnTo>
                  <a:pt x="0" y="3522567"/>
                </a:lnTo>
                <a:lnTo>
                  <a:pt x="0" y="3430477"/>
                </a:lnTo>
                <a:lnTo>
                  <a:pt x="0" y="3348117"/>
                </a:lnTo>
                <a:lnTo>
                  <a:pt x="0" y="3220335"/>
                </a:lnTo>
                <a:lnTo>
                  <a:pt x="0" y="3156237"/>
                </a:lnTo>
                <a:lnTo>
                  <a:pt x="0" y="2991102"/>
                </a:lnTo>
                <a:lnTo>
                  <a:pt x="0" y="2946095"/>
                </a:lnTo>
                <a:lnTo>
                  <a:pt x="0" y="2741948"/>
                </a:lnTo>
                <a:lnTo>
                  <a:pt x="0" y="2716862"/>
                </a:lnTo>
                <a:lnTo>
                  <a:pt x="0" y="2472043"/>
                </a:lnTo>
                <a:lnTo>
                  <a:pt x="0" y="2467708"/>
                </a:lnTo>
                <a:lnTo>
                  <a:pt x="0" y="2197803"/>
                </a:lnTo>
                <a:lnTo>
                  <a:pt x="0" y="2180556"/>
                </a:lnTo>
                <a:lnTo>
                  <a:pt x="0" y="1906316"/>
                </a:lnTo>
                <a:lnTo>
                  <a:pt x="0" y="1866658"/>
                </a:lnTo>
                <a:lnTo>
                  <a:pt x="0" y="1592418"/>
                </a:lnTo>
                <a:lnTo>
                  <a:pt x="0" y="1529519"/>
                </a:lnTo>
                <a:lnTo>
                  <a:pt x="0" y="1255278"/>
                </a:lnTo>
                <a:lnTo>
                  <a:pt x="0" y="1168307"/>
                </a:lnTo>
                <a:lnTo>
                  <a:pt x="0" y="894067"/>
                </a:lnTo>
                <a:lnTo>
                  <a:pt x="0" y="782195"/>
                </a:lnTo>
                <a:lnTo>
                  <a:pt x="0" y="507955"/>
                </a:lnTo>
                <a:lnTo>
                  <a:pt x="0" y="370350"/>
                </a:lnTo>
                <a:lnTo>
                  <a:pt x="0" y="96110"/>
                </a:lnTo>
                <a:cubicBezTo>
                  <a:pt x="0" y="0"/>
                  <a:pt x="95997" y="0"/>
                  <a:pt x="95997"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GB" dirty="0"/>
          </a:p>
        </p:txBody>
      </p:sp>
      <p:sp>
        <p:nvSpPr>
          <p:cNvPr id="13" name="Content Placeholder 2"/>
          <p:cNvSpPr>
            <a:spLocks noGrp="1"/>
          </p:cNvSpPr>
          <p:nvPr>
            <p:ph idx="1"/>
          </p:nvPr>
        </p:nvSpPr>
        <p:spPr bwMode="gray">
          <a:xfrm>
            <a:off x="845575" y="1327150"/>
            <a:ext cx="10489176" cy="4752000"/>
          </a:xfrm>
        </p:spPr>
        <p:txBody>
          <a:bodyPr>
            <a:noAutofit/>
          </a:bodyPr>
          <a:lstStyle>
            <a:lvl1pPr marL="432000" marR="0" indent="-432000" algn="l" defTabSz="914377" rtl="0" eaLnBrk="1" fontAlgn="auto" latinLnBrk="0" hangingPunct="1">
              <a:lnSpc>
                <a:spcPts val="2200"/>
              </a:lnSpc>
              <a:spcBef>
                <a:spcPts val="200"/>
              </a:spcBef>
              <a:spcAft>
                <a:spcPts val="800"/>
              </a:spcAft>
              <a:buClrTx/>
              <a:buSzTx/>
              <a:buFont typeface="+mj-lt"/>
              <a:buAutoNum type="arabicPeriod"/>
              <a:tabLst>
                <a:tab pos="355591" algn="l"/>
              </a:tabLst>
              <a:defRPr sz="2000" b="0"/>
            </a:lvl1pPr>
            <a:lvl2pPr>
              <a:defRPr sz="2000" b="0"/>
            </a:lvl2pPr>
            <a:lvl3pPr>
              <a:defRPr b="0"/>
            </a:lvl3pPr>
            <a:lvl4pPr>
              <a:defRPr b="0"/>
            </a:lvl4pPr>
            <a:lvl5pPr>
              <a:defRPr b="0"/>
            </a:lvl5pPr>
          </a:lstStyle>
          <a:p>
            <a:pPr lvl="0"/>
            <a:r>
              <a:rPr lang="en-US" noProof="0"/>
              <a:t>Edit Master text styles</a:t>
            </a:r>
          </a:p>
          <a:p>
            <a:pPr lvl="1"/>
            <a:r>
              <a:rPr lang="en-US" noProof="0"/>
              <a:t>Second level</a:t>
            </a:r>
          </a:p>
        </p:txBody>
      </p:sp>
      <p:sp>
        <p:nvSpPr>
          <p:cNvPr id="3" name="Slide Number Placeholder 2"/>
          <p:cNvSpPr>
            <a:spLocks noGrp="1"/>
          </p:cNvSpPr>
          <p:nvPr>
            <p:ph type="sldNum" sz="quarter" idx="11"/>
          </p:nvPr>
        </p:nvSpPr>
        <p:spPr/>
        <p:txBody>
          <a:bodyPr/>
          <a:lstStyle/>
          <a:p>
            <a:fld id="{DDD2A080-DA64-4F5C-9131-47EB793B4410}" type="slidenum">
              <a:rPr lang="en-GB" noProof="0" smtClean="0"/>
              <a:pPr/>
              <a:t>‹#›</a:t>
            </a:fld>
            <a:endParaRPr lang="en-GB" noProof="0" dirty="0"/>
          </a:p>
        </p:txBody>
      </p:sp>
      <p:sp>
        <p:nvSpPr>
          <p:cNvPr id="5" name="Title 4"/>
          <p:cNvSpPr>
            <a:spLocks noGrp="1"/>
          </p:cNvSpPr>
          <p:nvPr>
            <p:ph type="title"/>
          </p:nvPr>
        </p:nvSpPr>
        <p:spPr/>
        <p:txBody>
          <a:bodyPr/>
          <a:lstStyle/>
          <a:p>
            <a:r>
              <a:rPr lang="en-US" noProof="0"/>
              <a:t>Click to edit Master title style</a:t>
            </a:r>
            <a:endParaRPr lang="en-GB" noProof="0" dirty="0"/>
          </a:p>
        </p:txBody>
      </p:sp>
    </p:spTree>
    <p:extLst>
      <p:ext uri="{BB962C8B-B14F-4D97-AF65-F5344CB8AC3E}">
        <p14:creationId xmlns:p14="http://schemas.microsoft.com/office/powerpoint/2010/main" val="2287731730"/>
      </p:ext>
    </p:extLst>
  </p:cSld>
  <p:clrMapOvr>
    <a:masterClrMapping/>
  </p:clrMapOvr>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dex Slide Picture Right">
    <p:bg bwMode="gray">
      <p:bgRef idx="1001">
        <a:schemeClr val="bg1"/>
      </p:bgRef>
    </p:bg>
    <p:spTree>
      <p:nvGrpSpPr>
        <p:cNvPr id="1" name=""/>
        <p:cNvGrpSpPr/>
        <p:nvPr/>
      </p:nvGrpSpPr>
      <p:grpSpPr>
        <a:xfrm>
          <a:off x="0" y="0"/>
          <a:ext cx="0" cy="0"/>
          <a:chOff x="0" y="0"/>
          <a:chExt cx="0" cy="0"/>
        </a:xfrm>
      </p:grpSpPr>
      <p:sp>
        <p:nvSpPr>
          <p:cNvPr id="14" name="Freeform 13"/>
          <p:cNvSpPr>
            <a:spLocks noChangeAspect="1"/>
          </p:cNvSpPr>
          <p:nvPr userDrawn="1"/>
        </p:nvSpPr>
        <p:spPr bwMode="gray">
          <a:xfrm>
            <a:off x="696912" y="1201146"/>
            <a:ext cx="11199600" cy="4999653"/>
          </a:xfrm>
          <a:custGeom>
            <a:avLst/>
            <a:gdLst>
              <a:gd name="connsiteX0" fmla="*/ 95997 w 11199600"/>
              <a:gd name="connsiteY0" fmla="*/ 0 h 4999653"/>
              <a:gd name="connsiteX1" fmla="*/ 11103603 w 11199600"/>
              <a:gd name="connsiteY1" fmla="*/ 0 h 4999653"/>
              <a:gd name="connsiteX2" fmla="*/ 11199600 w 11199600"/>
              <a:gd name="connsiteY2" fmla="*/ 96110 h 4999653"/>
              <a:gd name="connsiteX3" fmla="*/ 11199600 w 11199600"/>
              <a:gd name="connsiteY3" fmla="*/ 335165 h 4999653"/>
              <a:gd name="connsiteX4" fmla="*/ 11199600 w 11199600"/>
              <a:gd name="connsiteY4" fmla="*/ 370350 h 4999653"/>
              <a:gd name="connsiteX5" fmla="*/ 11199600 w 11199600"/>
              <a:gd name="connsiteY5" fmla="*/ 379204 h 4999653"/>
              <a:gd name="connsiteX6" fmla="*/ 11199600 w 11199600"/>
              <a:gd name="connsiteY6" fmla="*/ 400048 h 4999653"/>
              <a:gd name="connsiteX7" fmla="*/ 11199600 w 11199600"/>
              <a:gd name="connsiteY7" fmla="*/ 400232 h 4999653"/>
              <a:gd name="connsiteX8" fmla="*/ 11199600 w 11199600"/>
              <a:gd name="connsiteY8" fmla="*/ 471202 h 4999653"/>
              <a:gd name="connsiteX9" fmla="*/ 11199600 w 11199600"/>
              <a:gd name="connsiteY9" fmla="*/ 475721 h 4999653"/>
              <a:gd name="connsiteX10" fmla="*/ 11199600 w 11199600"/>
              <a:gd name="connsiteY10" fmla="*/ 508692 h 4999653"/>
              <a:gd name="connsiteX11" fmla="*/ 11199600 w 11199600"/>
              <a:gd name="connsiteY11" fmla="*/ 554484 h 4999653"/>
              <a:gd name="connsiteX12" fmla="*/ 11199600 w 11199600"/>
              <a:gd name="connsiteY12" fmla="*/ 563015 h 4999653"/>
              <a:gd name="connsiteX13" fmla="*/ 11199600 w 11199600"/>
              <a:gd name="connsiteY13" fmla="*/ 609405 h 4999653"/>
              <a:gd name="connsiteX14" fmla="*/ 11199600 w 11199600"/>
              <a:gd name="connsiteY14" fmla="*/ 662759 h 4999653"/>
              <a:gd name="connsiteX15" fmla="*/ 11199600 w 11199600"/>
              <a:gd name="connsiteY15" fmla="*/ 674288 h 4999653"/>
              <a:gd name="connsiteX16" fmla="*/ 11199600 w 11199600"/>
              <a:gd name="connsiteY16" fmla="*/ 749961 h 4999653"/>
              <a:gd name="connsiteX17" fmla="*/ 11199600 w 11199600"/>
              <a:gd name="connsiteY17" fmla="*/ 775785 h 4999653"/>
              <a:gd name="connsiteX18" fmla="*/ 11199600 w 11199600"/>
              <a:gd name="connsiteY18" fmla="*/ 837255 h 4999653"/>
              <a:gd name="connsiteX19" fmla="*/ 11199600 w 11199600"/>
              <a:gd name="connsiteY19" fmla="*/ 902921 h 4999653"/>
              <a:gd name="connsiteX20" fmla="*/ 11199600 w 11199600"/>
              <a:gd name="connsiteY20" fmla="*/ 936999 h 4999653"/>
              <a:gd name="connsiteX21" fmla="*/ 11199600 w 11199600"/>
              <a:gd name="connsiteY21" fmla="*/ 1044999 h 4999653"/>
              <a:gd name="connsiteX22" fmla="*/ 11199600 w 11199600"/>
              <a:gd name="connsiteY22" fmla="*/ 1050025 h 4999653"/>
              <a:gd name="connsiteX23" fmla="*/ 11199600 w 11199600"/>
              <a:gd name="connsiteY23" fmla="*/ 1177161 h 4999653"/>
              <a:gd name="connsiteX24" fmla="*/ 11199600 w 11199600"/>
              <a:gd name="connsiteY24" fmla="*/ 1202847 h 4999653"/>
              <a:gd name="connsiteX25" fmla="*/ 11199600 w 11199600"/>
              <a:gd name="connsiteY25" fmla="*/ 1319239 h 4999653"/>
              <a:gd name="connsiteX26" fmla="*/ 11199600 w 11199600"/>
              <a:gd name="connsiteY26" fmla="*/ 1377296 h 4999653"/>
              <a:gd name="connsiteX27" fmla="*/ 11199600 w 11199600"/>
              <a:gd name="connsiteY27" fmla="*/ 1477087 h 4999653"/>
              <a:gd name="connsiteX28" fmla="*/ 11199600 w 11199600"/>
              <a:gd name="connsiteY28" fmla="*/ 1569177 h 4999653"/>
              <a:gd name="connsiteX29" fmla="*/ 11199600 w 11199600"/>
              <a:gd name="connsiteY29" fmla="*/ 1651536 h 4999653"/>
              <a:gd name="connsiteX30" fmla="*/ 11199600 w 11199600"/>
              <a:gd name="connsiteY30" fmla="*/ 1779318 h 4999653"/>
              <a:gd name="connsiteX31" fmla="*/ 11199600 w 11199600"/>
              <a:gd name="connsiteY31" fmla="*/ 1843417 h 4999653"/>
              <a:gd name="connsiteX32" fmla="*/ 11199600 w 11199600"/>
              <a:gd name="connsiteY32" fmla="*/ 2008551 h 4999653"/>
              <a:gd name="connsiteX33" fmla="*/ 11199600 w 11199600"/>
              <a:gd name="connsiteY33" fmla="*/ 2053558 h 4999653"/>
              <a:gd name="connsiteX34" fmla="*/ 11199600 w 11199600"/>
              <a:gd name="connsiteY34" fmla="*/ 2257705 h 4999653"/>
              <a:gd name="connsiteX35" fmla="*/ 11199600 w 11199600"/>
              <a:gd name="connsiteY35" fmla="*/ 2282791 h 4999653"/>
              <a:gd name="connsiteX36" fmla="*/ 11199600 w 11199600"/>
              <a:gd name="connsiteY36" fmla="*/ 2527610 h 4999653"/>
              <a:gd name="connsiteX37" fmla="*/ 11199600 w 11199600"/>
              <a:gd name="connsiteY37" fmla="*/ 2531945 h 4999653"/>
              <a:gd name="connsiteX38" fmla="*/ 11199600 w 11199600"/>
              <a:gd name="connsiteY38" fmla="*/ 2801851 h 4999653"/>
              <a:gd name="connsiteX39" fmla="*/ 11199600 w 11199600"/>
              <a:gd name="connsiteY39" fmla="*/ 2819097 h 4999653"/>
              <a:gd name="connsiteX40" fmla="*/ 11199600 w 11199600"/>
              <a:gd name="connsiteY40" fmla="*/ 3093337 h 4999653"/>
              <a:gd name="connsiteX41" fmla="*/ 11199600 w 11199600"/>
              <a:gd name="connsiteY41" fmla="*/ 3132995 h 4999653"/>
              <a:gd name="connsiteX42" fmla="*/ 11199600 w 11199600"/>
              <a:gd name="connsiteY42" fmla="*/ 3407236 h 4999653"/>
              <a:gd name="connsiteX43" fmla="*/ 11199600 w 11199600"/>
              <a:gd name="connsiteY43" fmla="*/ 3470135 h 4999653"/>
              <a:gd name="connsiteX44" fmla="*/ 11199600 w 11199600"/>
              <a:gd name="connsiteY44" fmla="*/ 3744375 h 4999653"/>
              <a:gd name="connsiteX45" fmla="*/ 11199600 w 11199600"/>
              <a:gd name="connsiteY45" fmla="*/ 3831346 h 4999653"/>
              <a:gd name="connsiteX46" fmla="*/ 11199600 w 11199600"/>
              <a:gd name="connsiteY46" fmla="*/ 4105586 h 4999653"/>
              <a:gd name="connsiteX47" fmla="*/ 11199600 w 11199600"/>
              <a:gd name="connsiteY47" fmla="*/ 4217459 h 4999653"/>
              <a:gd name="connsiteX48" fmla="*/ 11199600 w 11199600"/>
              <a:gd name="connsiteY48" fmla="*/ 4491699 h 4999653"/>
              <a:gd name="connsiteX49" fmla="*/ 11199600 w 11199600"/>
              <a:gd name="connsiteY49" fmla="*/ 4629303 h 4999653"/>
              <a:gd name="connsiteX50" fmla="*/ 11199600 w 11199600"/>
              <a:gd name="connsiteY50" fmla="*/ 4903543 h 4999653"/>
              <a:gd name="connsiteX51" fmla="*/ 11103603 w 11199600"/>
              <a:gd name="connsiteY51" fmla="*/ 4999653 h 4999653"/>
              <a:gd name="connsiteX52" fmla="*/ 95997 w 11199600"/>
              <a:gd name="connsiteY52" fmla="*/ 4999653 h 4999653"/>
              <a:gd name="connsiteX53" fmla="*/ 0 w 11199600"/>
              <a:gd name="connsiteY53" fmla="*/ 4903543 h 4999653"/>
              <a:gd name="connsiteX54" fmla="*/ 0 w 11199600"/>
              <a:gd name="connsiteY54" fmla="*/ 4664488 h 4999653"/>
              <a:gd name="connsiteX55" fmla="*/ 0 w 11199600"/>
              <a:gd name="connsiteY55" fmla="*/ 4629303 h 4999653"/>
              <a:gd name="connsiteX56" fmla="*/ 0 w 11199600"/>
              <a:gd name="connsiteY56" fmla="*/ 4628197 h 4999653"/>
              <a:gd name="connsiteX57" fmla="*/ 0 w 11199600"/>
              <a:gd name="connsiteY57" fmla="*/ 4620449 h 4999653"/>
              <a:gd name="connsiteX58" fmla="*/ 0 w 11199600"/>
              <a:gd name="connsiteY58" fmla="*/ 4599606 h 4999653"/>
              <a:gd name="connsiteX59" fmla="*/ 0 w 11199600"/>
              <a:gd name="connsiteY59" fmla="*/ 4599421 h 4999653"/>
              <a:gd name="connsiteX60" fmla="*/ 0 w 11199600"/>
              <a:gd name="connsiteY60" fmla="*/ 4558472 h 4999653"/>
              <a:gd name="connsiteX61" fmla="*/ 0 w 11199600"/>
              <a:gd name="connsiteY61" fmla="*/ 4528452 h 4999653"/>
              <a:gd name="connsiteX62" fmla="*/ 0 w 11199600"/>
              <a:gd name="connsiteY62" fmla="*/ 4523933 h 4999653"/>
              <a:gd name="connsiteX63" fmla="*/ 0 w 11199600"/>
              <a:gd name="connsiteY63" fmla="*/ 4490961 h 4999653"/>
              <a:gd name="connsiteX64" fmla="*/ 0 w 11199600"/>
              <a:gd name="connsiteY64" fmla="*/ 4445170 h 4999653"/>
              <a:gd name="connsiteX65" fmla="*/ 0 w 11199600"/>
              <a:gd name="connsiteY65" fmla="*/ 4436639 h 4999653"/>
              <a:gd name="connsiteX66" fmla="*/ 0 w 11199600"/>
              <a:gd name="connsiteY66" fmla="*/ 4390248 h 4999653"/>
              <a:gd name="connsiteX67" fmla="*/ 0 w 11199600"/>
              <a:gd name="connsiteY67" fmla="*/ 4336894 h 4999653"/>
              <a:gd name="connsiteX68" fmla="*/ 0 w 11199600"/>
              <a:gd name="connsiteY68" fmla="*/ 4325366 h 4999653"/>
              <a:gd name="connsiteX69" fmla="*/ 0 w 11199600"/>
              <a:gd name="connsiteY69" fmla="*/ 4249693 h 4999653"/>
              <a:gd name="connsiteX70" fmla="*/ 0 w 11199600"/>
              <a:gd name="connsiteY70" fmla="*/ 4223869 h 4999653"/>
              <a:gd name="connsiteX71" fmla="*/ 0 w 11199600"/>
              <a:gd name="connsiteY71" fmla="*/ 4162399 h 4999653"/>
              <a:gd name="connsiteX72" fmla="*/ 0 w 11199600"/>
              <a:gd name="connsiteY72" fmla="*/ 4096732 h 4999653"/>
              <a:gd name="connsiteX73" fmla="*/ 0 w 11199600"/>
              <a:gd name="connsiteY73" fmla="*/ 4062654 h 4999653"/>
              <a:gd name="connsiteX74" fmla="*/ 0 w 11199600"/>
              <a:gd name="connsiteY74" fmla="*/ 3954655 h 4999653"/>
              <a:gd name="connsiteX75" fmla="*/ 0 w 11199600"/>
              <a:gd name="connsiteY75" fmla="*/ 3949629 h 4999653"/>
              <a:gd name="connsiteX76" fmla="*/ 0 w 11199600"/>
              <a:gd name="connsiteY76" fmla="*/ 3822492 h 4999653"/>
              <a:gd name="connsiteX77" fmla="*/ 0 w 11199600"/>
              <a:gd name="connsiteY77" fmla="*/ 3796807 h 4999653"/>
              <a:gd name="connsiteX78" fmla="*/ 0 w 11199600"/>
              <a:gd name="connsiteY78" fmla="*/ 3680415 h 4999653"/>
              <a:gd name="connsiteX79" fmla="*/ 0 w 11199600"/>
              <a:gd name="connsiteY79" fmla="*/ 3622357 h 4999653"/>
              <a:gd name="connsiteX80" fmla="*/ 0 w 11199600"/>
              <a:gd name="connsiteY80" fmla="*/ 3522567 h 4999653"/>
              <a:gd name="connsiteX81" fmla="*/ 0 w 11199600"/>
              <a:gd name="connsiteY81" fmla="*/ 3430477 h 4999653"/>
              <a:gd name="connsiteX82" fmla="*/ 0 w 11199600"/>
              <a:gd name="connsiteY82" fmla="*/ 3348117 h 4999653"/>
              <a:gd name="connsiteX83" fmla="*/ 0 w 11199600"/>
              <a:gd name="connsiteY83" fmla="*/ 3220335 h 4999653"/>
              <a:gd name="connsiteX84" fmla="*/ 0 w 11199600"/>
              <a:gd name="connsiteY84" fmla="*/ 3156237 h 4999653"/>
              <a:gd name="connsiteX85" fmla="*/ 0 w 11199600"/>
              <a:gd name="connsiteY85" fmla="*/ 2991102 h 4999653"/>
              <a:gd name="connsiteX86" fmla="*/ 0 w 11199600"/>
              <a:gd name="connsiteY86" fmla="*/ 2946095 h 4999653"/>
              <a:gd name="connsiteX87" fmla="*/ 0 w 11199600"/>
              <a:gd name="connsiteY87" fmla="*/ 2741948 h 4999653"/>
              <a:gd name="connsiteX88" fmla="*/ 0 w 11199600"/>
              <a:gd name="connsiteY88" fmla="*/ 2716862 h 4999653"/>
              <a:gd name="connsiteX89" fmla="*/ 0 w 11199600"/>
              <a:gd name="connsiteY89" fmla="*/ 2472043 h 4999653"/>
              <a:gd name="connsiteX90" fmla="*/ 0 w 11199600"/>
              <a:gd name="connsiteY90" fmla="*/ 2467708 h 4999653"/>
              <a:gd name="connsiteX91" fmla="*/ 0 w 11199600"/>
              <a:gd name="connsiteY91" fmla="*/ 2197803 h 4999653"/>
              <a:gd name="connsiteX92" fmla="*/ 0 w 11199600"/>
              <a:gd name="connsiteY92" fmla="*/ 2180556 h 4999653"/>
              <a:gd name="connsiteX93" fmla="*/ 0 w 11199600"/>
              <a:gd name="connsiteY93" fmla="*/ 1906316 h 4999653"/>
              <a:gd name="connsiteX94" fmla="*/ 0 w 11199600"/>
              <a:gd name="connsiteY94" fmla="*/ 1866658 h 4999653"/>
              <a:gd name="connsiteX95" fmla="*/ 0 w 11199600"/>
              <a:gd name="connsiteY95" fmla="*/ 1592418 h 4999653"/>
              <a:gd name="connsiteX96" fmla="*/ 0 w 11199600"/>
              <a:gd name="connsiteY96" fmla="*/ 1529519 h 4999653"/>
              <a:gd name="connsiteX97" fmla="*/ 0 w 11199600"/>
              <a:gd name="connsiteY97" fmla="*/ 1255278 h 4999653"/>
              <a:gd name="connsiteX98" fmla="*/ 0 w 11199600"/>
              <a:gd name="connsiteY98" fmla="*/ 1168307 h 4999653"/>
              <a:gd name="connsiteX99" fmla="*/ 0 w 11199600"/>
              <a:gd name="connsiteY99" fmla="*/ 894067 h 4999653"/>
              <a:gd name="connsiteX100" fmla="*/ 0 w 11199600"/>
              <a:gd name="connsiteY100" fmla="*/ 782195 h 4999653"/>
              <a:gd name="connsiteX101" fmla="*/ 0 w 11199600"/>
              <a:gd name="connsiteY101" fmla="*/ 507955 h 4999653"/>
              <a:gd name="connsiteX102" fmla="*/ 0 w 11199600"/>
              <a:gd name="connsiteY102" fmla="*/ 370350 h 4999653"/>
              <a:gd name="connsiteX103" fmla="*/ 0 w 11199600"/>
              <a:gd name="connsiteY103" fmla="*/ 96110 h 4999653"/>
              <a:gd name="connsiteX104" fmla="*/ 95997 w 11199600"/>
              <a:gd name="connsiteY104" fmla="*/ 0 h 499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1199600" h="4999653">
                <a:moveTo>
                  <a:pt x="95997" y="0"/>
                </a:moveTo>
                <a:lnTo>
                  <a:pt x="11103603" y="0"/>
                </a:lnTo>
                <a:cubicBezTo>
                  <a:pt x="11199600" y="0"/>
                  <a:pt x="11199600" y="96110"/>
                  <a:pt x="11199600" y="96110"/>
                </a:cubicBezTo>
                <a:cubicBezTo>
                  <a:pt x="11199600" y="96110"/>
                  <a:pt x="11199600" y="96110"/>
                  <a:pt x="11199600" y="335165"/>
                </a:cubicBezTo>
                <a:lnTo>
                  <a:pt x="11199600" y="370350"/>
                </a:lnTo>
                <a:cubicBezTo>
                  <a:pt x="11199600" y="370350"/>
                  <a:pt x="11199600" y="370350"/>
                  <a:pt x="11199600" y="379204"/>
                </a:cubicBezTo>
                <a:lnTo>
                  <a:pt x="11199600" y="400048"/>
                </a:lnTo>
                <a:lnTo>
                  <a:pt x="11199600" y="400232"/>
                </a:lnTo>
                <a:cubicBezTo>
                  <a:pt x="11199600" y="415173"/>
                  <a:pt x="11199600" y="437585"/>
                  <a:pt x="11199600" y="471202"/>
                </a:cubicBezTo>
                <a:lnTo>
                  <a:pt x="11199600" y="475721"/>
                </a:lnTo>
                <a:lnTo>
                  <a:pt x="11199600" y="508692"/>
                </a:lnTo>
                <a:cubicBezTo>
                  <a:pt x="11199600" y="522527"/>
                  <a:pt x="11199600" y="537744"/>
                  <a:pt x="11199600" y="554484"/>
                </a:cubicBezTo>
                <a:lnTo>
                  <a:pt x="11199600" y="563015"/>
                </a:lnTo>
                <a:lnTo>
                  <a:pt x="11199600" y="609405"/>
                </a:lnTo>
                <a:lnTo>
                  <a:pt x="11199600" y="662759"/>
                </a:lnTo>
                <a:lnTo>
                  <a:pt x="11199600" y="674288"/>
                </a:lnTo>
                <a:cubicBezTo>
                  <a:pt x="11199600" y="697668"/>
                  <a:pt x="11199600" y="722846"/>
                  <a:pt x="11199600" y="749961"/>
                </a:cubicBezTo>
                <a:lnTo>
                  <a:pt x="11199600" y="775785"/>
                </a:lnTo>
                <a:lnTo>
                  <a:pt x="11199600" y="837255"/>
                </a:lnTo>
                <a:lnTo>
                  <a:pt x="11199600" y="902921"/>
                </a:lnTo>
                <a:lnTo>
                  <a:pt x="11199600" y="936999"/>
                </a:lnTo>
                <a:lnTo>
                  <a:pt x="11199600" y="1044999"/>
                </a:lnTo>
                <a:lnTo>
                  <a:pt x="11199600" y="1050025"/>
                </a:lnTo>
                <a:cubicBezTo>
                  <a:pt x="11199600" y="1090006"/>
                  <a:pt x="11199600" y="1132338"/>
                  <a:pt x="11199600" y="1177161"/>
                </a:cubicBezTo>
                <a:lnTo>
                  <a:pt x="11199600" y="1202847"/>
                </a:lnTo>
                <a:lnTo>
                  <a:pt x="11199600" y="1319239"/>
                </a:lnTo>
                <a:lnTo>
                  <a:pt x="11199600" y="1377296"/>
                </a:lnTo>
                <a:lnTo>
                  <a:pt x="11199600" y="1477087"/>
                </a:lnTo>
                <a:lnTo>
                  <a:pt x="11199600" y="1569177"/>
                </a:lnTo>
                <a:lnTo>
                  <a:pt x="11199600" y="1651536"/>
                </a:lnTo>
                <a:lnTo>
                  <a:pt x="11199600" y="1779318"/>
                </a:lnTo>
                <a:lnTo>
                  <a:pt x="11199600" y="1843417"/>
                </a:lnTo>
                <a:lnTo>
                  <a:pt x="11199600" y="2008551"/>
                </a:lnTo>
                <a:lnTo>
                  <a:pt x="11199600" y="2053558"/>
                </a:lnTo>
                <a:lnTo>
                  <a:pt x="11199600" y="2257705"/>
                </a:lnTo>
                <a:lnTo>
                  <a:pt x="11199600" y="2282791"/>
                </a:lnTo>
                <a:lnTo>
                  <a:pt x="11199600" y="2527610"/>
                </a:lnTo>
                <a:lnTo>
                  <a:pt x="11199600" y="2531945"/>
                </a:lnTo>
                <a:cubicBezTo>
                  <a:pt x="11199600" y="2618409"/>
                  <a:pt x="11199600" y="2708331"/>
                  <a:pt x="11199600" y="2801851"/>
                </a:cubicBezTo>
                <a:lnTo>
                  <a:pt x="11199600" y="2819097"/>
                </a:lnTo>
                <a:lnTo>
                  <a:pt x="11199600" y="3093337"/>
                </a:lnTo>
                <a:lnTo>
                  <a:pt x="11199600" y="3132995"/>
                </a:lnTo>
                <a:lnTo>
                  <a:pt x="11199600" y="3407236"/>
                </a:lnTo>
                <a:lnTo>
                  <a:pt x="11199600" y="3470135"/>
                </a:lnTo>
                <a:lnTo>
                  <a:pt x="11199600" y="3744375"/>
                </a:lnTo>
                <a:lnTo>
                  <a:pt x="11199600" y="3831346"/>
                </a:lnTo>
                <a:lnTo>
                  <a:pt x="11199600" y="4105586"/>
                </a:lnTo>
                <a:lnTo>
                  <a:pt x="11199600" y="4217459"/>
                </a:lnTo>
                <a:lnTo>
                  <a:pt x="11199600" y="4491699"/>
                </a:lnTo>
                <a:lnTo>
                  <a:pt x="11199600" y="4629303"/>
                </a:lnTo>
                <a:lnTo>
                  <a:pt x="11199600" y="4903543"/>
                </a:lnTo>
                <a:cubicBezTo>
                  <a:pt x="11199600" y="4999653"/>
                  <a:pt x="11103603" y="4999653"/>
                  <a:pt x="11103603" y="4999653"/>
                </a:cubicBezTo>
                <a:cubicBezTo>
                  <a:pt x="11103603" y="4999653"/>
                  <a:pt x="11103603" y="4999653"/>
                  <a:pt x="95997" y="4999653"/>
                </a:cubicBezTo>
                <a:cubicBezTo>
                  <a:pt x="0" y="4999653"/>
                  <a:pt x="0" y="4903543"/>
                  <a:pt x="0" y="4903543"/>
                </a:cubicBezTo>
                <a:cubicBezTo>
                  <a:pt x="0" y="4903543"/>
                  <a:pt x="0" y="4903543"/>
                  <a:pt x="0" y="4664488"/>
                </a:cubicBezTo>
                <a:lnTo>
                  <a:pt x="0" y="4629303"/>
                </a:lnTo>
                <a:lnTo>
                  <a:pt x="0" y="4628197"/>
                </a:lnTo>
                <a:lnTo>
                  <a:pt x="0" y="4620449"/>
                </a:lnTo>
                <a:lnTo>
                  <a:pt x="0" y="4599606"/>
                </a:lnTo>
                <a:lnTo>
                  <a:pt x="0" y="4599421"/>
                </a:lnTo>
                <a:lnTo>
                  <a:pt x="0" y="4558472"/>
                </a:lnTo>
                <a:lnTo>
                  <a:pt x="0" y="4528452"/>
                </a:lnTo>
                <a:lnTo>
                  <a:pt x="0" y="4523933"/>
                </a:lnTo>
                <a:lnTo>
                  <a:pt x="0" y="4490961"/>
                </a:lnTo>
                <a:lnTo>
                  <a:pt x="0" y="4445170"/>
                </a:lnTo>
                <a:lnTo>
                  <a:pt x="0" y="4436639"/>
                </a:lnTo>
                <a:lnTo>
                  <a:pt x="0" y="4390248"/>
                </a:lnTo>
                <a:lnTo>
                  <a:pt x="0" y="4336894"/>
                </a:lnTo>
                <a:lnTo>
                  <a:pt x="0" y="4325366"/>
                </a:lnTo>
                <a:lnTo>
                  <a:pt x="0" y="4249693"/>
                </a:lnTo>
                <a:lnTo>
                  <a:pt x="0" y="4223869"/>
                </a:lnTo>
                <a:lnTo>
                  <a:pt x="0" y="4162399"/>
                </a:lnTo>
                <a:lnTo>
                  <a:pt x="0" y="4096732"/>
                </a:lnTo>
                <a:lnTo>
                  <a:pt x="0" y="4062654"/>
                </a:lnTo>
                <a:lnTo>
                  <a:pt x="0" y="3954655"/>
                </a:lnTo>
                <a:lnTo>
                  <a:pt x="0" y="3949629"/>
                </a:lnTo>
                <a:lnTo>
                  <a:pt x="0" y="3822492"/>
                </a:lnTo>
                <a:lnTo>
                  <a:pt x="0" y="3796807"/>
                </a:lnTo>
                <a:lnTo>
                  <a:pt x="0" y="3680415"/>
                </a:lnTo>
                <a:lnTo>
                  <a:pt x="0" y="3622357"/>
                </a:lnTo>
                <a:lnTo>
                  <a:pt x="0" y="3522567"/>
                </a:lnTo>
                <a:lnTo>
                  <a:pt x="0" y="3430477"/>
                </a:lnTo>
                <a:lnTo>
                  <a:pt x="0" y="3348117"/>
                </a:lnTo>
                <a:lnTo>
                  <a:pt x="0" y="3220335"/>
                </a:lnTo>
                <a:lnTo>
                  <a:pt x="0" y="3156237"/>
                </a:lnTo>
                <a:lnTo>
                  <a:pt x="0" y="2991102"/>
                </a:lnTo>
                <a:lnTo>
                  <a:pt x="0" y="2946095"/>
                </a:lnTo>
                <a:lnTo>
                  <a:pt x="0" y="2741948"/>
                </a:lnTo>
                <a:lnTo>
                  <a:pt x="0" y="2716862"/>
                </a:lnTo>
                <a:lnTo>
                  <a:pt x="0" y="2472043"/>
                </a:lnTo>
                <a:lnTo>
                  <a:pt x="0" y="2467708"/>
                </a:lnTo>
                <a:lnTo>
                  <a:pt x="0" y="2197803"/>
                </a:lnTo>
                <a:lnTo>
                  <a:pt x="0" y="2180556"/>
                </a:lnTo>
                <a:lnTo>
                  <a:pt x="0" y="1906316"/>
                </a:lnTo>
                <a:lnTo>
                  <a:pt x="0" y="1866658"/>
                </a:lnTo>
                <a:lnTo>
                  <a:pt x="0" y="1592418"/>
                </a:lnTo>
                <a:lnTo>
                  <a:pt x="0" y="1529519"/>
                </a:lnTo>
                <a:lnTo>
                  <a:pt x="0" y="1255278"/>
                </a:lnTo>
                <a:lnTo>
                  <a:pt x="0" y="1168307"/>
                </a:lnTo>
                <a:lnTo>
                  <a:pt x="0" y="894067"/>
                </a:lnTo>
                <a:lnTo>
                  <a:pt x="0" y="782195"/>
                </a:lnTo>
                <a:lnTo>
                  <a:pt x="0" y="507955"/>
                </a:lnTo>
                <a:lnTo>
                  <a:pt x="0" y="370350"/>
                </a:lnTo>
                <a:lnTo>
                  <a:pt x="0" y="96110"/>
                </a:lnTo>
                <a:cubicBezTo>
                  <a:pt x="0" y="0"/>
                  <a:pt x="95997" y="0"/>
                  <a:pt x="95997" y="0"/>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GB" dirty="0"/>
          </a:p>
        </p:txBody>
      </p:sp>
      <p:sp>
        <p:nvSpPr>
          <p:cNvPr id="13" name="Content Placeholder 2"/>
          <p:cNvSpPr>
            <a:spLocks noGrp="1"/>
          </p:cNvSpPr>
          <p:nvPr>
            <p:ph idx="1"/>
          </p:nvPr>
        </p:nvSpPr>
        <p:spPr bwMode="gray">
          <a:xfrm>
            <a:off x="845575" y="1327149"/>
            <a:ext cx="5987025" cy="4752000"/>
          </a:xfrm>
        </p:spPr>
        <p:txBody>
          <a:bodyPr>
            <a:noAutofit/>
          </a:bodyPr>
          <a:lstStyle>
            <a:lvl1pPr marL="432000" marR="0" indent="-432000" algn="l" defTabSz="914377" rtl="0" eaLnBrk="1" fontAlgn="auto" latinLnBrk="0" hangingPunct="1">
              <a:lnSpc>
                <a:spcPts val="2200"/>
              </a:lnSpc>
              <a:spcBef>
                <a:spcPts val="200"/>
              </a:spcBef>
              <a:spcAft>
                <a:spcPts val="800"/>
              </a:spcAft>
              <a:buClrTx/>
              <a:buSzTx/>
              <a:buFont typeface="+mj-lt"/>
              <a:buAutoNum type="arabicPeriod"/>
              <a:tabLst>
                <a:tab pos="355591" algn="l"/>
              </a:tabLst>
              <a:defRPr sz="2000" b="0"/>
            </a:lvl1pPr>
            <a:lvl2pPr>
              <a:defRPr sz="2000" b="0"/>
            </a:lvl2pPr>
            <a:lvl3pPr>
              <a:defRPr b="0"/>
            </a:lvl3pPr>
            <a:lvl4pPr>
              <a:defRPr b="0"/>
            </a:lvl4pPr>
            <a:lvl5pPr>
              <a:defRPr b="0"/>
            </a:lvl5pPr>
          </a:lstStyle>
          <a:p>
            <a:pPr lvl="0"/>
            <a:r>
              <a:rPr lang="en-US" noProof="0"/>
              <a:t>Edit Master text styles</a:t>
            </a:r>
          </a:p>
          <a:p>
            <a:pPr lvl="1"/>
            <a:r>
              <a:rPr lang="en-US" noProof="0"/>
              <a:t>Second level</a:t>
            </a:r>
          </a:p>
        </p:txBody>
      </p:sp>
      <p:sp>
        <p:nvSpPr>
          <p:cNvPr id="3" name="Slide Number Placeholder 2"/>
          <p:cNvSpPr>
            <a:spLocks noGrp="1"/>
          </p:cNvSpPr>
          <p:nvPr>
            <p:ph type="sldNum" sz="quarter" idx="16"/>
          </p:nvPr>
        </p:nvSpPr>
        <p:spPr/>
        <p:txBody>
          <a:bodyPr/>
          <a:lstStyle/>
          <a:p>
            <a:fld id="{DDD2A080-DA64-4F5C-9131-47EB793B4410}" type="slidenum">
              <a:rPr lang="en-GB" noProof="0" smtClean="0"/>
              <a:pPr/>
              <a:t>‹#›</a:t>
            </a:fld>
            <a:endParaRPr lang="en-GB" noProof="0" dirty="0"/>
          </a:p>
        </p:txBody>
      </p:sp>
      <p:sp>
        <p:nvSpPr>
          <p:cNvPr id="5" name="Title 4"/>
          <p:cNvSpPr>
            <a:spLocks noGrp="1"/>
          </p:cNvSpPr>
          <p:nvPr>
            <p:ph type="title"/>
          </p:nvPr>
        </p:nvSpPr>
        <p:spPr/>
        <p:txBody>
          <a:bodyPr/>
          <a:lstStyle/>
          <a:p>
            <a:r>
              <a:rPr lang="en-US" noProof="0"/>
              <a:t>Click to edit Master title style</a:t>
            </a:r>
            <a:endParaRPr lang="en-GB" noProof="0" dirty="0"/>
          </a:p>
        </p:txBody>
      </p:sp>
      <p:sp>
        <p:nvSpPr>
          <p:cNvPr id="17" name="Picture Placeholder 16"/>
          <p:cNvSpPr>
            <a:spLocks noGrp="1"/>
          </p:cNvSpPr>
          <p:nvPr>
            <p:ph type="pic" sz="quarter" idx="14"/>
          </p:nvPr>
        </p:nvSpPr>
        <p:spPr bwMode="gray">
          <a:xfrm>
            <a:off x="7296150" y="1201147"/>
            <a:ext cx="4600362" cy="4999652"/>
          </a:xfrm>
          <a:custGeom>
            <a:avLst/>
            <a:gdLst>
              <a:gd name="connsiteX0" fmla="*/ 0 w 4600362"/>
              <a:gd name="connsiteY0" fmla="*/ 0 h 4999652"/>
              <a:gd name="connsiteX1" fmla="*/ 4504373 w 4600362"/>
              <a:gd name="connsiteY1" fmla="*/ 0 h 4999652"/>
              <a:gd name="connsiteX2" fmla="*/ 4536051 w 4600362"/>
              <a:gd name="connsiteY2" fmla="*/ 4129 h 4999652"/>
              <a:gd name="connsiteX3" fmla="*/ 4600362 w 4600362"/>
              <a:gd name="connsiteY3" fmla="*/ 96109 h 4999652"/>
              <a:gd name="connsiteX4" fmla="*/ 4600362 w 4600362"/>
              <a:gd name="connsiteY4" fmla="*/ 335164 h 4999652"/>
              <a:gd name="connsiteX5" fmla="*/ 4600362 w 4600362"/>
              <a:gd name="connsiteY5" fmla="*/ 370349 h 4999652"/>
              <a:gd name="connsiteX6" fmla="*/ 4600362 w 4600362"/>
              <a:gd name="connsiteY6" fmla="*/ 379203 h 4999652"/>
              <a:gd name="connsiteX7" fmla="*/ 4600362 w 4600362"/>
              <a:gd name="connsiteY7" fmla="*/ 400047 h 4999652"/>
              <a:gd name="connsiteX8" fmla="*/ 4600362 w 4600362"/>
              <a:gd name="connsiteY8" fmla="*/ 400231 h 4999652"/>
              <a:gd name="connsiteX9" fmla="*/ 4600362 w 4600362"/>
              <a:gd name="connsiteY9" fmla="*/ 471201 h 4999652"/>
              <a:gd name="connsiteX10" fmla="*/ 4600362 w 4600362"/>
              <a:gd name="connsiteY10" fmla="*/ 475720 h 4999652"/>
              <a:gd name="connsiteX11" fmla="*/ 4600362 w 4600362"/>
              <a:gd name="connsiteY11" fmla="*/ 508691 h 4999652"/>
              <a:gd name="connsiteX12" fmla="*/ 4600362 w 4600362"/>
              <a:gd name="connsiteY12" fmla="*/ 554483 h 4999652"/>
              <a:gd name="connsiteX13" fmla="*/ 4600362 w 4600362"/>
              <a:gd name="connsiteY13" fmla="*/ 563014 h 4999652"/>
              <a:gd name="connsiteX14" fmla="*/ 4600362 w 4600362"/>
              <a:gd name="connsiteY14" fmla="*/ 609404 h 4999652"/>
              <a:gd name="connsiteX15" fmla="*/ 4600362 w 4600362"/>
              <a:gd name="connsiteY15" fmla="*/ 662758 h 4999652"/>
              <a:gd name="connsiteX16" fmla="*/ 4600362 w 4600362"/>
              <a:gd name="connsiteY16" fmla="*/ 674287 h 4999652"/>
              <a:gd name="connsiteX17" fmla="*/ 4600362 w 4600362"/>
              <a:gd name="connsiteY17" fmla="*/ 749960 h 4999652"/>
              <a:gd name="connsiteX18" fmla="*/ 4600362 w 4600362"/>
              <a:gd name="connsiteY18" fmla="*/ 775784 h 4999652"/>
              <a:gd name="connsiteX19" fmla="*/ 4600362 w 4600362"/>
              <a:gd name="connsiteY19" fmla="*/ 837254 h 4999652"/>
              <a:gd name="connsiteX20" fmla="*/ 4600362 w 4600362"/>
              <a:gd name="connsiteY20" fmla="*/ 902920 h 4999652"/>
              <a:gd name="connsiteX21" fmla="*/ 4600362 w 4600362"/>
              <a:gd name="connsiteY21" fmla="*/ 936998 h 4999652"/>
              <a:gd name="connsiteX22" fmla="*/ 4600362 w 4600362"/>
              <a:gd name="connsiteY22" fmla="*/ 1044998 h 4999652"/>
              <a:gd name="connsiteX23" fmla="*/ 4600362 w 4600362"/>
              <a:gd name="connsiteY23" fmla="*/ 1050024 h 4999652"/>
              <a:gd name="connsiteX24" fmla="*/ 4600362 w 4600362"/>
              <a:gd name="connsiteY24" fmla="*/ 1177160 h 4999652"/>
              <a:gd name="connsiteX25" fmla="*/ 4600362 w 4600362"/>
              <a:gd name="connsiteY25" fmla="*/ 1202846 h 4999652"/>
              <a:gd name="connsiteX26" fmla="*/ 4600362 w 4600362"/>
              <a:gd name="connsiteY26" fmla="*/ 1319238 h 4999652"/>
              <a:gd name="connsiteX27" fmla="*/ 4600362 w 4600362"/>
              <a:gd name="connsiteY27" fmla="*/ 1377295 h 4999652"/>
              <a:gd name="connsiteX28" fmla="*/ 4600362 w 4600362"/>
              <a:gd name="connsiteY28" fmla="*/ 1477086 h 4999652"/>
              <a:gd name="connsiteX29" fmla="*/ 4600362 w 4600362"/>
              <a:gd name="connsiteY29" fmla="*/ 1569176 h 4999652"/>
              <a:gd name="connsiteX30" fmla="*/ 4600362 w 4600362"/>
              <a:gd name="connsiteY30" fmla="*/ 1651535 h 4999652"/>
              <a:gd name="connsiteX31" fmla="*/ 4600362 w 4600362"/>
              <a:gd name="connsiteY31" fmla="*/ 1779317 h 4999652"/>
              <a:gd name="connsiteX32" fmla="*/ 4600362 w 4600362"/>
              <a:gd name="connsiteY32" fmla="*/ 1843416 h 4999652"/>
              <a:gd name="connsiteX33" fmla="*/ 4600362 w 4600362"/>
              <a:gd name="connsiteY33" fmla="*/ 2008550 h 4999652"/>
              <a:gd name="connsiteX34" fmla="*/ 4600362 w 4600362"/>
              <a:gd name="connsiteY34" fmla="*/ 2053557 h 4999652"/>
              <a:gd name="connsiteX35" fmla="*/ 4600362 w 4600362"/>
              <a:gd name="connsiteY35" fmla="*/ 2257704 h 4999652"/>
              <a:gd name="connsiteX36" fmla="*/ 4600362 w 4600362"/>
              <a:gd name="connsiteY36" fmla="*/ 2282790 h 4999652"/>
              <a:gd name="connsiteX37" fmla="*/ 4600362 w 4600362"/>
              <a:gd name="connsiteY37" fmla="*/ 2527609 h 4999652"/>
              <a:gd name="connsiteX38" fmla="*/ 4600362 w 4600362"/>
              <a:gd name="connsiteY38" fmla="*/ 2531944 h 4999652"/>
              <a:gd name="connsiteX39" fmla="*/ 4600362 w 4600362"/>
              <a:gd name="connsiteY39" fmla="*/ 2801850 h 4999652"/>
              <a:gd name="connsiteX40" fmla="*/ 4600362 w 4600362"/>
              <a:gd name="connsiteY40" fmla="*/ 2819096 h 4999652"/>
              <a:gd name="connsiteX41" fmla="*/ 4600362 w 4600362"/>
              <a:gd name="connsiteY41" fmla="*/ 3093336 h 4999652"/>
              <a:gd name="connsiteX42" fmla="*/ 4600362 w 4600362"/>
              <a:gd name="connsiteY42" fmla="*/ 3132994 h 4999652"/>
              <a:gd name="connsiteX43" fmla="*/ 4600362 w 4600362"/>
              <a:gd name="connsiteY43" fmla="*/ 3407235 h 4999652"/>
              <a:gd name="connsiteX44" fmla="*/ 4600362 w 4600362"/>
              <a:gd name="connsiteY44" fmla="*/ 3470134 h 4999652"/>
              <a:gd name="connsiteX45" fmla="*/ 4600362 w 4600362"/>
              <a:gd name="connsiteY45" fmla="*/ 3744374 h 4999652"/>
              <a:gd name="connsiteX46" fmla="*/ 4600362 w 4600362"/>
              <a:gd name="connsiteY46" fmla="*/ 3831345 h 4999652"/>
              <a:gd name="connsiteX47" fmla="*/ 4600362 w 4600362"/>
              <a:gd name="connsiteY47" fmla="*/ 4105585 h 4999652"/>
              <a:gd name="connsiteX48" fmla="*/ 4600362 w 4600362"/>
              <a:gd name="connsiteY48" fmla="*/ 4217458 h 4999652"/>
              <a:gd name="connsiteX49" fmla="*/ 4600362 w 4600362"/>
              <a:gd name="connsiteY49" fmla="*/ 4491698 h 4999652"/>
              <a:gd name="connsiteX50" fmla="*/ 4600362 w 4600362"/>
              <a:gd name="connsiteY50" fmla="*/ 4629302 h 4999652"/>
              <a:gd name="connsiteX51" fmla="*/ 4600362 w 4600362"/>
              <a:gd name="connsiteY51" fmla="*/ 4903542 h 4999652"/>
              <a:gd name="connsiteX52" fmla="*/ 4504365 w 4600362"/>
              <a:gd name="connsiteY52" fmla="*/ 4999652 h 4999652"/>
              <a:gd name="connsiteX53" fmla="*/ 144766 w 4600362"/>
              <a:gd name="connsiteY53" fmla="*/ 4999652 h 4999652"/>
              <a:gd name="connsiteX54" fmla="*/ 0 w 4600362"/>
              <a:gd name="connsiteY54" fmla="*/ 4999652 h 499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4600362" h="4999652">
                <a:moveTo>
                  <a:pt x="0" y="0"/>
                </a:moveTo>
                <a:lnTo>
                  <a:pt x="4504373" y="0"/>
                </a:lnTo>
                <a:lnTo>
                  <a:pt x="4536051" y="4129"/>
                </a:lnTo>
                <a:cubicBezTo>
                  <a:pt x="4600362" y="22525"/>
                  <a:pt x="4600362" y="96109"/>
                  <a:pt x="4600362" y="96109"/>
                </a:cubicBezTo>
                <a:cubicBezTo>
                  <a:pt x="4600362" y="96109"/>
                  <a:pt x="4600362" y="96109"/>
                  <a:pt x="4600362" y="335164"/>
                </a:cubicBezTo>
                <a:lnTo>
                  <a:pt x="4600362" y="370349"/>
                </a:lnTo>
                <a:cubicBezTo>
                  <a:pt x="4600362" y="370349"/>
                  <a:pt x="4600362" y="370349"/>
                  <a:pt x="4600362" y="379203"/>
                </a:cubicBezTo>
                <a:lnTo>
                  <a:pt x="4600362" y="400047"/>
                </a:lnTo>
                <a:lnTo>
                  <a:pt x="4600362" y="400231"/>
                </a:lnTo>
                <a:cubicBezTo>
                  <a:pt x="4600362" y="415172"/>
                  <a:pt x="4600362" y="437584"/>
                  <a:pt x="4600362" y="471201"/>
                </a:cubicBezTo>
                <a:lnTo>
                  <a:pt x="4600362" y="475720"/>
                </a:lnTo>
                <a:lnTo>
                  <a:pt x="4600362" y="508691"/>
                </a:lnTo>
                <a:cubicBezTo>
                  <a:pt x="4600362" y="522526"/>
                  <a:pt x="4600362" y="537743"/>
                  <a:pt x="4600362" y="554483"/>
                </a:cubicBezTo>
                <a:lnTo>
                  <a:pt x="4600362" y="563014"/>
                </a:lnTo>
                <a:lnTo>
                  <a:pt x="4600362" y="609404"/>
                </a:lnTo>
                <a:lnTo>
                  <a:pt x="4600362" y="662758"/>
                </a:lnTo>
                <a:lnTo>
                  <a:pt x="4600362" y="674287"/>
                </a:lnTo>
                <a:cubicBezTo>
                  <a:pt x="4600362" y="697667"/>
                  <a:pt x="4600362" y="722845"/>
                  <a:pt x="4600362" y="749960"/>
                </a:cubicBezTo>
                <a:lnTo>
                  <a:pt x="4600362" y="775784"/>
                </a:lnTo>
                <a:lnTo>
                  <a:pt x="4600362" y="837254"/>
                </a:lnTo>
                <a:lnTo>
                  <a:pt x="4600362" y="902920"/>
                </a:lnTo>
                <a:lnTo>
                  <a:pt x="4600362" y="936998"/>
                </a:lnTo>
                <a:lnTo>
                  <a:pt x="4600362" y="1044998"/>
                </a:lnTo>
                <a:lnTo>
                  <a:pt x="4600362" y="1050024"/>
                </a:lnTo>
                <a:cubicBezTo>
                  <a:pt x="4600362" y="1090005"/>
                  <a:pt x="4600362" y="1132337"/>
                  <a:pt x="4600362" y="1177160"/>
                </a:cubicBezTo>
                <a:lnTo>
                  <a:pt x="4600362" y="1202846"/>
                </a:lnTo>
                <a:lnTo>
                  <a:pt x="4600362" y="1319238"/>
                </a:lnTo>
                <a:lnTo>
                  <a:pt x="4600362" y="1377295"/>
                </a:lnTo>
                <a:lnTo>
                  <a:pt x="4600362" y="1477086"/>
                </a:lnTo>
                <a:lnTo>
                  <a:pt x="4600362" y="1569176"/>
                </a:lnTo>
                <a:lnTo>
                  <a:pt x="4600362" y="1651535"/>
                </a:lnTo>
                <a:lnTo>
                  <a:pt x="4600362" y="1779317"/>
                </a:lnTo>
                <a:lnTo>
                  <a:pt x="4600362" y="1843416"/>
                </a:lnTo>
                <a:lnTo>
                  <a:pt x="4600362" y="2008550"/>
                </a:lnTo>
                <a:lnTo>
                  <a:pt x="4600362" y="2053557"/>
                </a:lnTo>
                <a:lnTo>
                  <a:pt x="4600362" y="2257704"/>
                </a:lnTo>
                <a:lnTo>
                  <a:pt x="4600362" y="2282790"/>
                </a:lnTo>
                <a:lnTo>
                  <a:pt x="4600362" y="2527609"/>
                </a:lnTo>
                <a:lnTo>
                  <a:pt x="4600362" y="2531944"/>
                </a:lnTo>
                <a:cubicBezTo>
                  <a:pt x="4600362" y="2618408"/>
                  <a:pt x="4600362" y="2708330"/>
                  <a:pt x="4600362" y="2801850"/>
                </a:cubicBezTo>
                <a:lnTo>
                  <a:pt x="4600362" y="2819096"/>
                </a:lnTo>
                <a:lnTo>
                  <a:pt x="4600362" y="3093336"/>
                </a:lnTo>
                <a:lnTo>
                  <a:pt x="4600362" y="3132994"/>
                </a:lnTo>
                <a:lnTo>
                  <a:pt x="4600362" y="3407235"/>
                </a:lnTo>
                <a:lnTo>
                  <a:pt x="4600362" y="3470134"/>
                </a:lnTo>
                <a:lnTo>
                  <a:pt x="4600362" y="3744374"/>
                </a:lnTo>
                <a:lnTo>
                  <a:pt x="4600362" y="3831345"/>
                </a:lnTo>
                <a:lnTo>
                  <a:pt x="4600362" y="4105585"/>
                </a:lnTo>
                <a:lnTo>
                  <a:pt x="4600362" y="4217458"/>
                </a:lnTo>
                <a:lnTo>
                  <a:pt x="4600362" y="4491698"/>
                </a:lnTo>
                <a:lnTo>
                  <a:pt x="4600362" y="4629302"/>
                </a:lnTo>
                <a:lnTo>
                  <a:pt x="4600362" y="4903542"/>
                </a:lnTo>
                <a:cubicBezTo>
                  <a:pt x="4600362" y="4999652"/>
                  <a:pt x="4504365" y="4999652"/>
                  <a:pt x="4504365" y="4999652"/>
                </a:cubicBezTo>
                <a:cubicBezTo>
                  <a:pt x="4504365" y="4999652"/>
                  <a:pt x="4504365" y="4999652"/>
                  <a:pt x="144766" y="4999652"/>
                </a:cubicBezTo>
                <a:lnTo>
                  <a:pt x="0" y="4999652"/>
                </a:lnTo>
                <a:close/>
              </a:path>
            </a:pathLst>
          </a:custGeom>
          <a:noFill/>
        </p:spPr>
        <p:txBody>
          <a:bodyPr wrap="square" tIns="108000">
            <a:noAutofit/>
          </a:bodyPr>
          <a:lstStyle/>
          <a:p>
            <a:r>
              <a:rPr lang="en-US" noProof="0" dirty="0"/>
              <a:t>Click icon to add picture</a:t>
            </a:r>
            <a:endParaRPr lang="en-GB" noProof="0" dirty="0"/>
          </a:p>
        </p:txBody>
      </p:sp>
    </p:spTree>
    <p:extLst>
      <p:ext uri="{BB962C8B-B14F-4D97-AF65-F5344CB8AC3E}">
        <p14:creationId xmlns:p14="http://schemas.microsoft.com/office/powerpoint/2010/main" val="1496741468"/>
      </p:ext>
    </p:extLst>
  </p:cSld>
  <p:clrMapOvr>
    <a:masterClrMapping/>
  </p:clrMapOvr>
  <p:extLst mod="1">
    <p:ext uri="{DCECCB84-F9BA-43D5-87BE-67443E8EF086}">
      <p15:sldGuideLst xmlns:p15="http://schemas.microsoft.com/office/powerpoint/2012/main">
        <p15:guide id="1" pos="4308" userDrawn="1">
          <p15:clr>
            <a:srgbClr val="FBAE40"/>
          </p15:clr>
        </p15:guide>
        <p15:guide id="2" pos="4596"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hapter Header Orange">
    <p:spTree>
      <p:nvGrpSpPr>
        <p:cNvPr id="1" name=""/>
        <p:cNvGrpSpPr/>
        <p:nvPr/>
      </p:nvGrpSpPr>
      <p:grpSpPr>
        <a:xfrm>
          <a:off x="0" y="0"/>
          <a:ext cx="0" cy="0"/>
          <a:chOff x="0" y="0"/>
          <a:chExt cx="0" cy="0"/>
        </a:xfrm>
      </p:grpSpPr>
      <p:sp>
        <p:nvSpPr>
          <p:cNvPr id="37" name="Freeform 9"/>
          <p:cNvSpPr>
            <a:spLocks noChangeAspect="1"/>
          </p:cNvSpPr>
          <p:nvPr userDrawn="1"/>
        </p:nvSpPr>
        <p:spPr bwMode="gray">
          <a:xfrm>
            <a:off x="0" y="1695450"/>
            <a:ext cx="11350800" cy="2382290"/>
          </a:xfrm>
          <a:custGeom>
            <a:avLst/>
            <a:gdLst>
              <a:gd name="T0" fmla="*/ 0 w 2680"/>
              <a:gd name="T1" fmla="*/ 560 h 560"/>
              <a:gd name="T2" fmla="*/ 2648 w 2680"/>
              <a:gd name="T3" fmla="*/ 560 h 560"/>
              <a:gd name="T4" fmla="*/ 2680 w 2680"/>
              <a:gd name="T5" fmla="*/ 528 h 560"/>
              <a:gd name="T6" fmla="*/ 2680 w 2680"/>
              <a:gd name="T7" fmla="*/ 32 h 560"/>
              <a:gd name="T8" fmla="*/ 2648 w 2680"/>
              <a:gd name="T9" fmla="*/ 0 h 560"/>
              <a:gd name="T10" fmla="*/ 0 w 2680"/>
              <a:gd name="T11" fmla="*/ 0 h 560"/>
            </a:gdLst>
            <a:ahLst/>
            <a:cxnLst>
              <a:cxn ang="0">
                <a:pos x="T0" y="T1"/>
              </a:cxn>
              <a:cxn ang="0">
                <a:pos x="T2" y="T3"/>
              </a:cxn>
              <a:cxn ang="0">
                <a:pos x="T4" y="T5"/>
              </a:cxn>
              <a:cxn ang="0">
                <a:pos x="T6" y="T7"/>
              </a:cxn>
              <a:cxn ang="0">
                <a:pos x="T8" y="T9"/>
              </a:cxn>
              <a:cxn ang="0">
                <a:pos x="T10" y="T11"/>
              </a:cxn>
            </a:cxnLst>
            <a:rect l="0" t="0" r="r" b="b"/>
            <a:pathLst>
              <a:path w="2680" h="560">
                <a:moveTo>
                  <a:pt x="0" y="560"/>
                </a:moveTo>
                <a:cubicBezTo>
                  <a:pt x="2648" y="560"/>
                  <a:pt x="2648" y="560"/>
                  <a:pt x="2648" y="560"/>
                </a:cubicBezTo>
                <a:cubicBezTo>
                  <a:pt x="2648" y="560"/>
                  <a:pt x="2680" y="560"/>
                  <a:pt x="2680" y="528"/>
                </a:cubicBezTo>
                <a:cubicBezTo>
                  <a:pt x="2680" y="32"/>
                  <a:pt x="2680" y="32"/>
                  <a:pt x="2680" y="32"/>
                </a:cubicBezTo>
                <a:cubicBezTo>
                  <a:pt x="2680" y="32"/>
                  <a:pt x="2680" y="0"/>
                  <a:pt x="2648" y="0"/>
                </a:cubicBezTo>
                <a:cubicBezTo>
                  <a:pt x="0" y="0"/>
                  <a:pt x="0" y="0"/>
                  <a:pt x="0" y="0"/>
                </a:cubicBezTo>
              </a:path>
            </a:pathLst>
          </a:custGeom>
          <a:solidFill>
            <a:srgbClr val="FF6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 name="Title 1"/>
          <p:cNvSpPr>
            <a:spLocks noGrp="1"/>
          </p:cNvSpPr>
          <p:nvPr userDrawn="1">
            <p:ph type="ctrTitle"/>
          </p:nvPr>
        </p:nvSpPr>
        <p:spPr bwMode="gray">
          <a:xfrm>
            <a:off x="842433" y="1695451"/>
            <a:ext cx="10313209" cy="2368549"/>
          </a:xfrm>
        </p:spPr>
        <p:txBody>
          <a:bodyPr anchor="ctr" anchorCtr="0">
            <a:noAutofit/>
          </a:bodyPr>
          <a:lstStyle>
            <a:lvl1pPr algn="l">
              <a:lnSpc>
                <a:spcPts val="4600"/>
              </a:lnSpc>
              <a:defRPr sz="4600">
                <a:solidFill>
                  <a:schemeClr val="bg1"/>
                </a:solidFill>
              </a:defRPr>
            </a:lvl1pPr>
          </a:lstStyle>
          <a:p>
            <a:r>
              <a:rPr lang="en-US" noProof="0"/>
              <a:t>Click to edit Master title style</a:t>
            </a:r>
            <a:endParaRPr lang="en-GB" noProof="0" dirty="0"/>
          </a:p>
        </p:txBody>
      </p:sp>
      <p:pic>
        <p:nvPicPr>
          <p:cNvPr id="34" name="Picture 3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723433" y="6358069"/>
            <a:ext cx="1183250" cy="294605"/>
          </a:xfrm>
          <a:prstGeom prst="rect">
            <a:avLst/>
          </a:prstGeom>
        </p:spPr>
      </p:pic>
      <p:grpSp>
        <p:nvGrpSpPr>
          <p:cNvPr id="56" name="Group 55"/>
          <p:cNvGrpSpPr/>
          <p:nvPr userDrawn="1"/>
        </p:nvGrpSpPr>
        <p:grpSpPr>
          <a:xfrm>
            <a:off x="-2035175" y="0"/>
            <a:ext cx="1881477" cy="5176146"/>
            <a:chOff x="-2035175" y="0"/>
            <a:chExt cx="1881477" cy="5176146"/>
          </a:xfrm>
        </p:grpSpPr>
        <p:sp>
          <p:nvSpPr>
            <p:cNvPr id="57"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58" name="Group 57"/>
            <p:cNvGrpSpPr/>
            <p:nvPr userDrawn="1"/>
          </p:nvGrpSpPr>
          <p:grpSpPr>
            <a:xfrm>
              <a:off x="-2035175" y="0"/>
              <a:ext cx="1872000" cy="5176146"/>
              <a:chOff x="-2035175" y="0"/>
              <a:chExt cx="1872000" cy="5730107"/>
            </a:xfrm>
          </p:grpSpPr>
          <p:sp>
            <p:nvSpPr>
              <p:cNvPr id="59" name="Rectangle 104"/>
              <p:cNvSpPr>
                <a:spLocks noChangeArrowheads="1"/>
              </p:cNvSpPr>
              <p:nvPr/>
            </p:nvSpPr>
            <p:spPr bwMode="gray">
              <a:xfrm>
                <a:off x="-2035175" y="4679072"/>
                <a:ext cx="1872000" cy="1051035"/>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60"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61"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62"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63"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64"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65"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66"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67"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68"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69"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70"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71"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72"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73"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74"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75"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76"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85"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86"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87"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88" name="Picture 8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89"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90"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91"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92"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93"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94"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95"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spTree>
    <p:extLst>
      <p:ext uri="{BB962C8B-B14F-4D97-AF65-F5344CB8AC3E}">
        <p14:creationId xmlns:p14="http://schemas.microsoft.com/office/powerpoint/2010/main" val="25904871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hapter Header Picture">
    <p:spTree>
      <p:nvGrpSpPr>
        <p:cNvPr id="1" name=""/>
        <p:cNvGrpSpPr/>
        <p:nvPr/>
      </p:nvGrpSpPr>
      <p:grpSpPr>
        <a:xfrm>
          <a:off x="0" y="0"/>
          <a:ext cx="0" cy="0"/>
          <a:chOff x="0" y="0"/>
          <a:chExt cx="0" cy="0"/>
        </a:xfrm>
      </p:grpSpPr>
      <p:sp>
        <p:nvSpPr>
          <p:cNvPr id="38" name="Picture Placeholder 37"/>
          <p:cNvSpPr>
            <a:spLocks noGrp="1"/>
          </p:cNvSpPr>
          <p:nvPr>
            <p:ph type="pic" sz="quarter" idx="16"/>
          </p:nvPr>
        </p:nvSpPr>
        <p:spPr bwMode="gray">
          <a:xfrm>
            <a:off x="696912" y="1696718"/>
            <a:ext cx="11199600" cy="4504080"/>
          </a:xfrm>
          <a:custGeom>
            <a:avLst/>
            <a:gdLst>
              <a:gd name="connsiteX0" fmla="*/ 95997 w 11199600"/>
              <a:gd name="connsiteY0" fmla="*/ 0 h 4504080"/>
              <a:gd name="connsiteX1" fmla="*/ 11103603 w 11199600"/>
              <a:gd name="connsiteY1" fmla="*/ 0 h 4504080"/>
              <a:gd name="connsiteX2" fmla="*/ 11199600 w 11199600"/>
              <a:gd name="connsiteY2" fmla="*/ 96110 h 4504080"/>
              <a:gd name="connsiteX3" fmla="*/ 11199600 w 11199600"/>
              <a:gd name="connsiteY3" fmla="*/ 335165 h 4504080"/>
              <a:gd name="connsiteX4" fmla="*/ 11199600 w 11199600"/>
              <a:gd name="connsiteY4" fmla="*/ 370350 h 4504080"/>
              <a:gd name="connsiteX5" fmla="*/ 11199600 w 11199600"/>
              <a:gd name="connsiteY5" fmla="*/ 379204 h 4504080"/>
              <a:gd name="connsiteX6" fmla="*/ 11199600 w 11199600"/>
              <a:gd name="connsiteY6" fmla="*/ 400048 h 4504080"/>
              <a:gd name="connsiteX7" fmla="*/ 11199600 w 11199600"/>
              <a:gd name="connsiteY7" fmla="*/ 400232 h 4504080"/>
              <a:gd name="connsiteX8" fmla="*/ 11199600 w 11199600"/>
              <a:gd name="connsiteY8" fmla="*/ 471202 h 4504080"/>
              <a:gd name="connsiteX9" fmla="*/ 11199600 w 11199600"/>
              <a:gd name="connsiteY9" fmla="*/ 475721 h 4504080"/>
              <a:gd name="connsiteX10" fmla="*/ 11199600 w 11199600"/>
              <a:gd name="connsiteY10" fmla="*/ 508692 h 4504080"/>
              <a:gd name="connsiteX11" fmla="*/ 11199600 w 11199600"/>
              <a:gd name="connsiteY11" fmla="*/ 554484 h 4504080"/>
              <a:gd name="connsiteX12" fmla="*/ 11199600 w 11199600"/>
              <a:gd name="connsiteY12" fmla="*/ 563015 h 4504080"/>
              <a:gd name="connsiteX13" fmla="*/ 11199600 w 11199600"/>
              <a:gd name="connsiteY13" fmla="*/ 609405 h 4504080"/>
              <a:gd name="connsiteX14" fmla="*/ 11199600 w 11199600"/>
              <a:gd name="connsiteY14" fmla="*/ 662759 h 4504080"/>
              <a:gd name="connsiteX15" fmla="*/ 11199600 w 11199600"/>
              <a:gd name="connsiteY15" fmla="*/ 674288 h 4504080"/>
              <a:gd name="connsiteX16" fmla="*/ 11199600 w 11199600"/>
              <a:gd name="connsiteY16" fmla="*/ 749961 h 4504080"/>
              <a:gd name="connsiteX17" fmla="*/ 11199600 w 11199600"/>
              <a:gd name="connsiteY17" fmla="*/ 775785 h 4504080"/>
              <a:gd name="connsiteX18" fmla="*/ 11199600 w 11199600"/>
              <a:gd name="connsiteY18" fmla="*/ 837255 h 4504080"/>
              <a:gd name="connsiteX19" fmla="*/ 11199600 w 11199600"/>
              <a:gd name="connsiteY19" fmla="*/ 902921 h 4504080"/>
              <a:gd name="connsiteX20" fmla="*/ 11199600 w 11199600"/>
              <a:gd name="connsiteY20" fmla="*/ 936999 h 4504080"/>
              <a:gd name="connsiteX21" fmla="*/ 11199600 w 11199600"/>
              <a:gd name="connsiteY21" fmla="*/ 1044999 h 4504080"/>
              <a:gd name="connsiteX22" fmla="*/ 11199600 w 11199600"/>
              <a:gd name="connsiteY22" fmla="*/ 1050025 h 4504080"/>
              <a:gd name="connsiteX23" fmla="*/ 11199600 w 11199600"/>
              <a:gd name="connsiteY23" fmla="*/ 1177161 h 4504080"/>
              <a:gd name="connsiteX24" fmla="*/ 11199600 w 11199600"/>
              <a:gd name="connsiteY24" fmla="*/ 1202847 h 4504080"/>
              <a:gd name="connsiteX25" fmla="*/ 11199600 w 11199600"/>
              <a:gd name="connsiteY25" fmla="*/ 1319239 h 4504080"/>
              <a:gd name="connsiteX26" fmla="*/ 11199600 w 11199600"/>
              <a:gd name="connsiteY26" fmla="*/ 1377296 h 4504080"/>
              <a:gd name="connsiteX27" fmla="*/ 11199600 w 11199600"/>
              <a:gd name="connsiteY27" fmla="*/ 1477087 h 4504080"/>
              <a:gd name="connsiteX28" fmla="*/ 11199600 w 11199600"/>
              <a:gd name="connsiteY28" fmla="*/ 1569177 h 4504080"/>
              <a:gd name="connsiteX29" fmla="*/ 11199600 w 11199600"/>
              <a:gd name="connsiteY29" fmla="*/ 1626118 h 4504080"/>
              <a:gd name="connsiteX30" fmla="*/ 11199600 w 11199600"/>
              <a:gd name="connsiteY30" fmla="*/ 1651536 h 4504080"/>
              <a:gd name="connsiteX31" fmla="*/ 11199600 w 11199600"/>
              <a:gd name="connsiteY31" fmla="*/ 1762133 h 4504080"/>
              <a:gd name="connsiteX32" fmla="*/ 11199600 w 11199600"/>
              <a:gd name="connsiteY32" fmla="*/ 1779318 h 4504080"/>
              <a:gd name="connsiteX33" fmla="*/ 11199600 w 11199600"/>
              <a:gd name="connsiteY33" fmla="*/ 1787219 h 4504080"/>
              <a:gd name="connsiteX34" fmla="*/ 11199600 w 11199600"/>
              <a:gd name="connsiteY34" fmla="*/ 1843417 h 4504080"/>
              <a:gd name="connsiteX35" fmla="*/ 11199600 w 11199600"/>
              <a:gd name="connsiteY35" fmla="*/ 1984894 h 4504080"/>
              <a:gd name="connsiteX36" fmla="*/ 11199600 w 11199600"/>
              <a:gd name="connsiteY36" fmla="*/ 2032038 h 4504080"/>
              <a:gd name="connsiteX37" fmla="*/ 11199600 w 11199600"/>
              <a:gd name="connsiteY37" fmla="*/ 2036373 h 4504080"/>
              <a:gd name="connsiteX38" fmla="*/ 11199600 w 11199600"/>
              <a:gd name="connsiteY38" fmla="*/ 2306279 h 4504080"/>
              <a:gd name="connsiteX39" fmla="*/ 11199600 w 11199600"/>
              <a:gd name="connsiteY39" fmla="*/ 2323525 h 4504080"/>
              <a:gd name="connsiteX40" fmla="*/ 11199600 w 11199600"/>
              <a:gd name="connsiteY40" fmla="*/ 2597765 h 4504080"/>
              <a:gd name="connsiteX41" fmla="*/ 11199600 w 11199600"/>
              <a:gd name="connsiteY41" fmla="*/ 2637423 h 4504080"/>
              <a:gd name="connsiteX42" fmla="*/ 11199600 w 11199600"/>
              <a:gd name="connsiteY42" fmla="*/ 2911664 h 4504080"/>
              <a:gd name="connsiteX43" fmla="*/ 11199600 w 11199600"/>
              <a:gd name="connsiteY43" fmla="*/ 2974563 h 4504080"/>
              <a:gd name="connsiteX44" fmla="*/ 11199600 w 11199600"/>
              <a:gd name="connsiteY44" fmla="*/ 3248803 h 4504080"/>
              <a:gd name="connsiteX45" fmla="*/ 11199600 w 11199600"/>
              <a:gd name="connsiteY45" fmla="*/ 3335774 h 4504080"/>
              <a:gd name="connsiteX46" fmla="*/ 11199600 w 11199600"/>
              <a:gd name="connsiteY46" fmla="*/ 3610014 h 4504080"/>
              <a:gd name="connsiteX47" fmla="*/ 11199600 w 11199600"/>
              <a:gd name="connsiteY47" fmla="*/ 3721887 h 4504080"/>
              <a:gd name="connsiteX48" fmla="*/ 11199600 w 11199600"/>
              <a:gd name="connsiteY48" fmla="*/ 3996127 h 4504080"/>
              <a:gd name="connsiteX49" fmla="*/ 11199600 w 11199600"/>
              <a:gd name="connsiteY49" fmla="*/ 4133731 h 4504080"/>
              <a:gd name="connsiteX50" fmla="*/ 11199600 w 11199600"/>
              <a:gd name="connsiteY50" fmla="*/ 4407971 h 4504080"/>
              <a:gd name="connsiteX51" fmla="*/ 11118603 w 11199600"/>
              <a:gd name="connsiteY51" fmla="*/ 4502580 h 4504080"/>
              <a:gd name="connsiteX52" fmla="*/ 11103613 w 11199600"/>
              <a:gd name="connsiteY52" fmla="*/ 4504080 h 4504080"/>
              <a:gd name="connsiteX53" fmla="*/ 95989 w 11199600"/>
              <a:gd name="connsiteY53" fmla="*/ 4504080 h 4504080"/>
              <a:gd name="connsiteX54" fmla="*/ 64311 w 11199600"/>
              <a:gd name="connsiteY54" fmla="*/ 4499952 h 4504080"/>
              <a:gd name="connsiteX55" fmla="*/ 0 w 11199600"/>
              <a:gd name="connsiteY55" fmla="*/ 4407971 h 4504080"/>
              <a:gd name="connsiteX56" fmla="*/ 0 w 11199600"/>
              <a:gd name="connsiteY56" fmla="*/ 4404236 h 4504080"/>
              <a:gd name="connsiteX57" fmla="*/ 0 w 11199600"/>
              <a:gd name="connsiteY57" fmla="*/ 4395365 h 4504080"/>
              <a:gd name="connsiteX58" fmla="*/ 0 w 11199600"/>
              <a:gd name="connsiteY58" fmla="*/ 4378089 h 4504080"/>
              <a:gd name="connsiteX59" fmla="*/ 0 w 11199600"/>
              <a:gd name="connsiteY59" fmla="*/ 4349608 h 4504080"/>
              <a:gd name="connsiteX60" fmla="*/ 0 w 11199600"/>
              <a:gd name="connsiteY60" fmla="*/ 4307120 h 4504080"/>
              <a:gd name="connsiteX61" fmla="*/ 0 w 11199600"/>
              <a:gd name="connsiteY61" fmla="*/ 4247823 h 4504080"/>
              <a:gd name="connsiteX62" fmla="*/ 0 w 11199600"/>
              <a:gd name="connsiteY62" fmla="*/ 4168916 h 4504080"/>
              <a:gd name="connsiteX63" fmla="*/ 0 w 11199600"/>
              <a:gd name="connsiteY63" fmla="*/ 4133731 h 4504080"/>
              <a:gd name="connsiteX64" fmla="*/ 0 w 11199600"/>
              <a:gd name="connsiteY64" fmla="*/ 4132625 h 4504080"/>
              <a:gd name="connsiteX65" fmla="*/ 0 w 11199600"/>
              <a:gd name="connsiteY65" fmla="*/ 4124877 h 4504080"/>
              <a:gd name="connsiteX66" fmla="*/ 0 w 11199600"/>
              <a:gd name="connsiteY66" fmla="*/ 4104034 h 4504080"/>
              <a:gd name="connsiteX67" fmla="*/ 0 w 11199600"/>
              <a:gd name="connsiteY67" fmla="*/ 4103849 h 4504080"/>
              <a:gd name="connsiteX68" fmla="*/ 0 w 11199600"/>
              <a:gd name="connsiteY68" fmla="*/ 4062900 h 4504080"/>
              <a:gd name="connsiteX69" fmla="*/ 0 w 11199600"/>
              <a:gd name="connsiteY69" fmla="*/ 4032880 h 4504080"/>
              <a:gd name="connsiteX70" fmla="*/ 0 w 11199600"/>
              <a:gd name="connsiteY70" fmla="*/ 4028361 h 4504080"/>
              <a:gd name="connsiteX71" fmla="*/ 0 w 11199600"/>
              <a:gd name="connsiteY71" fmla="*/ 3995389 h 4504080"/>
              <a:gd name="connsiteX72" fmla="*/ 0 w 11199600"/>
              <a:gd name="connsiteY72" fmla="*/ 3949598 h 4504080"/>
              <a:gd name="connsiteX73" fmla="*/ 0 w 11199600"/>
              <a:gd name="connsiteY73" fmla="*/ 3941067 h 4504080"/>
              <a:gd name="connsiteX74" fmla="*/ 0 w 11199600"/>
              <a:gd name="connsiteY74" fmla="*/ 3894676 h 4504080"/>
              <a:gd name="connsiteX75" fmla="*/ 0 w 11199600"/>
              <a:gd name="connsiteY75" fmla="*/ 3841322 h 4504080"/>
              <a:gd name="connsiteX76" fmla="*/ 0 w 11199600"/>
              <a:gd name="connsiteY76" fmla="*/ 3829794 h 4504080"/>
              <a:gd name="connsiteX77" fmla="*/ 0 w 11199600"/>
              <a:gd name="connsiteY77" fmla="*/ 3754121 h 4504080"/>
              <a:gd name="connsiteX78" fmla="*/ 0 w 11199600"/>
              <a:gd name="connsiteY78" fmla="*/ 3728297 h 4504080"/>
              <a:gd name="connsiteX79" fmla="*/ 0 w 11199600"/>
              <a:gd name="connsiteY79" fmla="*/ 3666827 h 4504080"/>
              <a:gd name="connsiteX80" fmla="*/ 0 w 11199600"/>
              <a:gd name="connsiteY80" fmla="*/ 3601160 h 4504080"/>
              <a:gd name="connsiteX81" fmla="*/ 0 w 11199600"/>
              <a:gd name="connsiteY81" fmla="*/ 3567082 h 4504080"/>
              <a:gd name="connsiteX82" fmla="*/ 0 w 11199600"/>
              <a:gd name="connsiteY82" fmla="*/ 3459083 h 4504080"/>
              <a:gd name="connsiteX83" fmla="*/ 0 w 11199600"/>
              <a:gd name="connsiteY83" fmla="*/ 3454057 h 4504080"/>
              <a:gd name="connsiteX84" fmla="*/ 0 w 11199600"/>
              <a:gd name="connsiteY84" fmla="*/ 3326920 h 4504080"/>
              <a:gd name="connsiteX85" fmla="*/ 0 w 11199600"/>
              <a:gd name="connsiteY85" fmla="*/ 3301235 h 4504080"/>
              <a:gd name="connsiteX86" fmla="*/ 0 w 11199600"/>
              <a:gd name="connsiteY86" fmla="*/ 3184843 h 4504080"/>
              <a:gd name="connsiteX87" fmla="*/ 0 w 11199600"/>
              <a:gd name="connsiteY87" fmla="*/ 3126785 h 4504080"/>
              <a:gd name="connsiteX88" fmla="*/ 0 w 11199600"/>
              <a:gd name="connsiteY88" fmla="*/ 3026995 h 4504080"/>
              <a:gd name="connsiteX89" fmla="*/ 0 w 11199600"/>
              <a:gd name="connsiteY89" fmla="*/ 2934905 h 4504080"/>
              <a:gd name="connsiteX90" fmla="*/ 0 w 11199600"/>
              <a:gd name="connsiteY90" fmla="*/ 2852545 h 4504080"/>
              <a:gd name="connsiteX91" fmla="*/ 0 w 11199600"/>
              <a:gd name="connsiteY91" fmla="*/ 2724763 h 4504080"/>
              <a:gd name="connsiteX92" fmla="*/ 0 w 11199600"/>
              <a:gd name="connsiteY92" fmla="*/ 2660665 h 4504080"/>
              <a:gd name="connsiteX93" fmla="*/ 0 w 11199600"/>
              <a:gd name="connsiteY93" fmla="*/ 2495530 h 4504080"/>
              <a:gd name="connsiteX94" fmla="*/ 0 w 11199600"/>
              <a:gd name="connsiteY94" fmla="*/ 2450523 h 4504080"/>
              <a:gd name="connsiteX95" fmla="*/ 0 w 11199600"/>
              <a:gd name="connsiteY95" fmla="*/ 2246376 h 4504080"/>
              <a:gd name="connsiteX96" fmla="*/ 0 w 11199600"/>
              <a:gd name="connsiteY96" fmla="*/ 2221290 h 4504080"/>
              <a:gd name="connsiteX97" fmla="*/ 0 w 11199600"/>
              <a:gd name="connsiteY97" fmla="*/ 1984894 h 4504080"/>
              <a:gd name="connsiteX98" fmla="*/ 0 w 11199600"/>
              <a:gd name="connsiteY98" fmla="*/ 1976471 h 4504080"/>
              <a:gd name="connsiteX99" fmla="*/ 0 w 11199600"/>
              <a:gd name="connsiteY99" fmla="*/ 1972136 h 4504080"/>
              <a:gd name="connsiteX100" fmla="*/ 0 w 11199600"/>
              <a:gd name="connsiteY100" fmla="*/ 1906316 h 4504080"/>
              <a:gd name="connsiteX101" fmla="*/ 0 w 11199600"/>
              <a:gd name="connsiteY101" fmla="*/ 1866658 h 4504080"/>
              <a:gd name="connsiteX102" fmla="*/ 0 w 11199600"/>
              <a:gd name="connsiteY102" fmla="*/ 1702231 h 4504080"/>
              <a:gd name="connsiteX103" fmla="*/ 0 w 11199600"/>
              <a:gd name="connsiteY103" fmla="*/ 1684984 h 4504080"/>
              <a:gd name="connsiteX104" fmla="*/ 0 w 11199600"/>
              <a:gd name="connsiteY104" fmla="*/ 1626118 h 4504080"/>
              <a:gd name="connsiteX105" fmla="*/ 0 w 11199600"/>
              <a:gd name="connsiteY105" fmla="*/ 1592418 h 4504080"/>
              <a:gd name="connsiteX106" fmla="*/ 0 w 11199600"/>
              <a:gd name="connsiteY106" fmla="*/ 1529519 h 4504080"/>
              <a:gd name="connsiteX107" fmla="*/ 0 w 11199600"/>
              <a:gd name="connsiteY107" fmla="*/ 1255278 h 4504080"/>
              <a:gd name="connsiteX108" fmla="*/ 0 w 11199600"/>
              <a:gd name="connsiteY108" fmla="*/ 1168307 h 4504080"/>
              <a:gd name="connsiteX109" fmla="*/ 0 w 11199600"/>
              <a:gd name="connsiteY109" fmla="*/ 894067 h 4504080"/>
              <a:gd name="connsiteX110" fmla="*/ 0 w 11199600"/>
              <a:gd name="connsiteY110" fmla="*/ 782195 h 4504080"/>
              <a:gd name="connsiteX111" fmla="*/ 0 w 11199600"/>
              <a:gd name="connsiteY111" fmla="*/ 507955 h 4504080"/>
              <a:gd name="connsiteX112" fmla="*/ 0 w 11199600"/>
              <a:gd name="connsiteY112" fmla="*/ 370350 h 4504080"/>
              <a:gd name="connsiteX113" fmla="*/ 0 w 11199600"/>
              <a:gd name="connsiteY113" fmla="*/ 96110 h 4504080"/>
              <a:gd name="connsiteX114" fmla="*/ 95997 w 11199600"/>
              <a:gd name="connsiteY114" fmla="*/ 0 h 4504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11199600" h="4504080">
                <a:moveTo>
                  <a:pt x="95997" y="0"/>
                </a:moveTo>
                <a:lnTo>
                  <a:pt x="11103603" y="0"/>
                </a:lnTo>
                <a:cubicBezTo>
                  <a:pt x="11199600" y="0"/>
                  <a:pt x="11199600" y="96110"/>
                  <a:pt x="11199600" y="96110"/>
                </a:cubicBezTo>
                <a:cubicBezTo>
                  <a:pt x="11199600" y="96110"/>
                  <a:pt x="11199600" y="96110"/>
                  <a:pt x="11199600" y="335165"/>
                </a:cubicBezTo>
                <a:lnTo>
                  <a:pt x="11199600" y="370350"/>
                </a:lnTo>
                <a:cubicBezTo>
                  <a:pt x="11199600" y="370350"/>
                  <a:pt x="11199600" y="370350"/>
                  <a:pt x="11199600" y="379204"/>
                </a:cubicBezTo>
                <a:lnTo>
                  <a:pt x="11199600" y="400048"/>
                </a:lnTo>
                <a:lnTo>
                  <a:pt x="11199600" y="400232"/>
                </a:lnTo>
                <a:cubicBezTo>
                  <a:pt x="11199600" y="415173"/>
                  <a:pt x="11199600" y="437585"/>
                  <a:pt x="11199600" y="471202"/>
                </a:cubicBezTo>
                <a:lnTo>
                  <a:pt x="11199600" y="475721"/>
                </a:lnTo>
                <a:lnTo>
                  <a:pt x="11199600" y="508692"/>
                </a:lnTo>
                <a:cubicBezTo>
                  <a:pt x="11199600" y="522527"/>
                  <a:pt x="11199600" y="537744"/>
                  <a:pt x="11199600" y="554484"/>
                </a:cubicBezTo>
                <a:lnTo>
                  <a:pt x="11199600" y="563015"/>
                </a:lnTo>
                <a:lnTo>
                  <a:pt x="11199600" y="609405"/>
                </a:lnTo>
                <a:lnTo>
                  <a:pt x="11199600" y="662759"/>
                </a:lnTo>
                <a:lnTo>
                  <a:pt x="11199600" y="674288"/>
                </a:lnTo>
                <a:cubicBezTo>
                  <a:pt x="11199600" y="697668"/>
                  <a:pt x="11199600" y="722846"/>
                  <a:pt x="11199600" y="749961"/>
                </a:cubicBezTo>
                <a:lnTo>
                  <a:pt x="11199600" y="775785"/>
                </a:lnTo>
                <a:lnTo>
                  <a:pt x="11199600" y="837255"/>
                </a:lnTo>
                <a:lnTo>
                  <a:pt x="11199600" y="902921"/>
                </a:lnTo>
                <a:lnTo>
                  <a:pt x="11199600" y="936999"/>
                </a:lnTo>
                <a:lnTo>
                  <a:pt x="11199600" y="1044999"/>
                </a:lnTo>
                <a:lnTo>
                  <a:pt x="11199600" y="1050025"/>
                </a:lnTo>
                <a:cubicBezTo>
                  <a:pt x="11199600" y="1090006"/>
                  <a:pt x="11199600" y="1132338"/>
                  <a:pt x="11199600" y="1177161"/>
                </a:cubicBezTo>
                <a:lnTo>
                  <a:pt x="11199600" y="1202847"/>
                </a:lnTo>
                <a:lnTo>
                  <a:pt x="11199600" y="1319239"/>
                </a:lnTo>
                <a:lnTo>
                  <a:pt x="11199600" y="1377296"/>
                </a:lnTo>
                <a:lnTo>
                  <a:pt x="11199600" y="1477087"/>
                </a:lnTo>
                <a:lnTo>
                  <a:pt x="11199600" y="1569177"/>
                </a:lnTo>
                <a:lnTo>
                  <a:pt x="11199600" y="1626118"/>
                </a:lnTo>
                <a:lnTo>
                  <a:pt x="11199600" y="1651536"/>
                </a:lnTo>
                <a:lnTo>
                  <a:pt x="11199600" y="1762133"/>
                </a:lnTo>
                <a:lnTo>
                  <a:pt x="11199600" y="1779318"/>
                </a:lnTo>
                <a:lnTo>
                  <a:pt x="11199600" y="1787219"/>
                </a:lnTo>
                <a:lnTo>
                  <a:pt x="11199600" y="1843417"/>
                </a:lnTo>
                <a:lnTo>
                  <a:pt x="11199600" y="1984894"/>
                </a:lnTo>
                <a:lnTo>
                  <a:pt x="11199600" y="2032038"/>
                </a:lnTo>
                <a:lnTo>
                  <a:pt x="11199600" y="2036373"/>
                </a:lnTo>
                <a:cubicBezTo>
                  <a:pt x="11199600" y="2122837"/>
                  <a:pt x="11199600" y="2212759"/>
                  <a:pt x="11199600" y="2306279"/>
                </a:cubicBezTo>
                <a:lnTo>
                  <a:pt x="11199600" y="2323525"/>
                </a:lnTo>
                <a:lnTo>
                  <a:pt x="11199600" y="2597765"/>
                </a:lnTo>
                <a:lnTo>
                  <a:pt x="11199600" y="2637423"/>
                </a:lnTo>
                <a:lnTo>
                  <a:pt x="11199600" y="2911664"/>
                </a:lnTo>
                <a:lnTo>
                  <a:pt x="11199600" y="2974563"/>
                </a:lnTo>
                <a:lnTo>
                  <a:pt x="11199600" y="3248803"/>
                </a:lnTo>
                <a:lnTo>
                  <a:pt x="11199600" y="3335774"/>
                </a:lnTo>
                <a:lnTo>
                  <a:pt x="11199600" y="3610014"/>
                </a:lnTo>
                <a:lnTo>
                  <a:pt x="11199600" y="3721887"/>
                </a:lnTo>
                <a:lnTo>
                  <a:pt x="11199600" y="3996127"/>
                </a:lnTo>
                <a:lnTo>
                  <a:pt x="11199600" y="4133731"/>
                </a:lnTo>
                <a:lnTo>
                  <a:pt x="11199600" y="4407971"/>
                </a:lnTo>
                <a:cubicBezTo>
                  <a:pt x="11199600" y="4480054"/>
                  <a:pt x="11145602" y="4498074"/>
                  <a:pt x="11118603" y="4502580"/>
                </a:cubicBezTo>
                <a:lnTo>
                  <a:pt x="11103613" y="4504080"/>
                </a:lnTo>
                <a:lnTo>
                  <a:pt x="95989" y="4504080"/>
                </a:lnTo>
                <a:lnTo>
                  <a:pt x="64311" y="4499952"/>
                </a:lnTo>
                <a:cubicBezTo>
                  <a:pt x="0" y="4481555"/>
                  <a:pt x="0" y="4407971"/>
                  <a:pt x="0" y="4407971"/>
                </a:cubicBezTo>
                <a:lnTo>
                  <a:pt x="0" y="4404236"/>
                </a:lnTo>
                <a:lnTo>
                  <a:pt x="0" y="4395365"/>
                </a:lnTo>
                <a:lnTo>
                  <a:pt x="0" y="4378089"/>
                </a:lnTo>
                <a:lnTo>
                  <a:pt x="0" y="4349608"/>
                </a:lnTo>
                <a:lnTo>
                  <a:pt x="0" y="4307120"/>
                </a:lnTo>
                <a:lnTo>
                  <a:pt x="0" y="4247823"/>
                </a:lnTo>
                <a:lnTo>
                  <a:pt x="0" y="4168916"/>
                </a:lnTo>
                <a:lnTo>
                  <a:pt x="0" y="4133731"/>
                </a:lnTo>
                <a:lnTo>
                  <a:pt x="0" y="4132625"/>
                </a:lnTo>
                <a:lnTo>
                  <a:pt x="0" y="4124877"/>
                </a:lnTo>
                <a:lnTo>
                  <a:pt x="0" y="4104034"/>
                </a:lnTo>
                <a:lnTo>
                  <a:pt x="0" y="4103849"/>
                </a:lnTo>
                <a:lnTo>
                  <a:pt x="0" y="4062900"/>
                </a:lnTo>
                <a:lnTo>
                  <a:pt x="0" y="4032880"/>
                </a:lnTo>
                <a:lnTo>
                  <a:pt x="0" y="4028361"/>
                </a:lnTo>
                <a:lnTo>
                  <a:pt x="0" y="3995389"/>
                </a:lnTo>
                <a:lnTo>
                  <a:pt x="0" y="3949598"/>
                </a:lnTo>
                <a:lnTo>
                  <a:pt x="0" y="3941067"/>
                </a:lnTo>
                <a:lnTo>
                  <a:pt x="0" y="3894676"/>
                </a:lnTo>
                <a:lnTo>
                  <a:pt x="0" y="3841322"/>
                </a:lnTo>
                <a:lnTo>
                  <a:pt x="0" y="3829794"/>
                </a:lnTo>
                <a:lnTo>
                  <a:pt x="0" y="3754121"/>
                </a:lnTo>
                <a:lnTo>
                  <a:pt x="0" y="3728297"/>
                </a:lnTo>
                <a:lnTo>
                  <a:pt x="0" y="3666827"/>
                </a:lnTo>
                <a:lnTo>
                  <a:pt x="0" y="3601160"/>
                </a:lnTo>
                <a:lnTo>
                  <a:pt x="0" y="3567082"/>
                </a:lnTo>
                <a:lnTo>
                  <a:pt x="0" y="3459083"/>
                </a:lnTo>
                <a:lnTo>
                  <a:pt x="0" y="3454057"/>
                </a:lnTo>
                <a:lnTo>
                  <a:pt x="0" y="3326920"/>
                </a:lnTo>
                <a:lnTo>
                  <a:pt x="0" y="3301235"/>
                </a:lnTo>
                <a:lnTo>
                  <a:pt x="0" y="3184843"/>
                </a:lnTo>
                <a:lnTo>
                  <a:pt x="0" y="3126785"/>
                </a:lnTo>
                <a:lnTo>
                  <a:pt x="0" y="3026995"/>
                </a:lnTo>
                <a:lnTo>
                  <a:pt x="0" y="2934905"/>
                </a:lnTo>
                <a:lnTo>
                  <a:pt x="0" y="2852545"/>
                </a:lnTo>
                <a:lnTo>
                  <a:pt x="0" y="2724763"/>
                </a:lnTo>
                <a:lnTo>
                  <a:pt x="0" y="2660665"/>
                </a:lnTo>
                <a:lnTo>
                  <a:pt x="0" y="2495530"/>
                </a:lnTo>
                <a:lnTo>
                  <a:pt x="0" y="2450523"/>
                </a:lnTo>
                <a:lnTo>
                  <a:pt x="0" y="2246376"/>
                </a:lnTo>
                <a:lnTo>
                  <a:pt x="0" y="2221290"/>
                </a:lnTo>
                <a:lnTo>
                  <a:pt x="0" y="1984894"/>
                </a:lnTo>
                <a:lnTo>
                  <a:pt x="0" y="1976471"/>
                </a:lnTo>
                <a:lnTo>
                  <a:pt x="0" y="1972136"/>
                </a:lnTo>
                <a:lnTo>
                  <a:pt x="0" y="1906316"/>
                </a:lnTo>
                <a:lnTo>
                  <a:pt x="0" y="1866658"/>
                </a:lnTo>
                <a:lnTo>
                  <a:pt x="0" y="1702231"/>
                </a:lnTo>
                <a:lnTo>
                  <a:pt x="0" y="1684984"/>
                </a:lnTo>
                <a:lnTo>
                  <a:pt x="0" y="1626118"/>
                </a:lnTo>
                <a:lnTo>
                  <a:pt x="0" y="1592418"/>
                </a:lnTo>
                <a:lnTo>
                  <a:pt x="0" y="1529519"/>
                </a:lnTo>
                <a:lnTo>
                  <a:pt x="0" y="1255278"/>
                </a:lnTo>
                <a:lnTo>
                  <a:pt x="0" y="1168307"/>
                </a:lnTo>
                <a:lnTo>
                  <a:pt x="0" y="894067"/>
                </a:lnTo>
                <a:lnTo>
                  <a:pt x="0" y="782195"/>
                </a:lnTo>
                <a:lnTo>
                  <a:pt x="0" y="507955"/>
                </a:lnTo>
                <a:lnTo>
                  <a:pt x="0" y="370350"/>
                </a:lnTo>
                <a:lnTo>
                  <a:pt x="0" y="96110"/>
                </a:lnTo>
                <a:cubicBezTo>
                  <a:pt x="0" y="0"/>
                  <a:pt x="95997" y="0"/>
                  <a:pt x="95997" y="0"/>
                </a:cubicBezTo>
                <a:close/>
              </a:path>
            </a:pathLst>
          </a:custGeom>
          <a:solidFill>
            <a:schemeClr val="bg1">
              <a:lumMod val="95000"/>
              <a:alpha val="10000"/>
            </a:schemeClr>
          </a:solidFill>
        </p:spPr>
        <p:txBody>
          <a:bodyPr wrap="square" lIns="3240000" tIns="36000" rIns="36000" bIns="36000" anchor="ctr" anchorCtr="0">
            <a:noAutofit/>
          </a:bodyPr>
          <a:lstStyle>
            <a:lvl1pPr algn="ctr">
              <a:defRPr sz="1400" b="0"/>
            </a:lvl1pPr>
          </a:lstStyle>
          <a:p>
            <a:r>
              <a:rPr lang="en-US" noProof="0" dirty="0"/>
              <a:t>Click icon to add picture</a:t>
            </a:r>
            <a:endParaRPr lang="en-GB" noProof="0" dirty="0"/>
          </a:p>
        </p:txBody>
      </p:sp>
      <p:sp>
        <p:nvSpPr>
          <p:cNvPr id="6" name="Title Placeholder 1"/>
          <p:cNvSpPr>
            <a:spLocks noGrp="1"/>
          </p:cNvSpPr>
          <p:nvPr>
            <p:ph type="title" hasCustomPrompt="1"/>
          </p:nvPr>
        </p:nvSpPr>
        <p:spPr bwMode="gray">
          <a:xfrm>
            <a:off x="838199" y="257725"/>
            <a:ext cx="11059319" cy="1179810"/>
          </a:xfrm>
          <a:prstGeom prst="rect">
            <a:avLst/>
          </a:prstGeom>
        </p:spPr>
        <p:txBody>
          <a:bodyPr vert="horz" lIns="0" tIns="0" rIns="0" bIns="0" rtlCol="0" anchor="ctr">
            <a:noAutofit/>
          </a:bodyPr>
          <a:lstStyle>
            <a:lvl1pPr>
              <a:lnSpc>
                <a:spcPts val="4600"/>
              </a:lnSpc>
              <a:defRPr sz="4600"/>
            </a:lvl1pPr>
          </a:lstStyle>
          <a:p>
            <a:r>
              <a:rPr lang="en-GB" noProof="0" dirty="0"/>
              <a:t>Click to edit </a:t>
            </a:r>
            <a:br>
              <a:rPr lang="en-GB" noProof="0" dirty="0"/>
            </a:br>
            <a:r>
              <a:rPr lang="en-GB" noProof="0" dirty="0"/>
              <a:t>Master title style</a:t>
            </a:r>
          </a:p>
        </p:txBody>
      </p:sp>
      <p:pic>
        <p:nvPicPr>
          <p:cNvPr id="33" name="Picture 3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723433" y="6358069"/>
            <a:ext cx="1183250" cy="294605"/>
          </a:xfrm>
          <a:prstGeom prst="rect">
            <a:avLst/>
          </a:prstGeom>
        </p:spPr>
      </p:pic>
      <p:grpSp>
        <p:nvGrpSpPr>
          <p:cNvPr id="35" name="Group 34"/>
          <p:cNvGrpSpPr/>
          <p:nvPr userDrawn="1"/>
        </p:nvGrpSpPr>
        <p:grpSpPr>
          <a:xfrm>
            <a:off x="-2035175" y="0"/>
            <a:ext cx="1881477" cy="5176146"/>
            <a:chOff x="-2035175" y="0"/>
            <a:chExt cx="1881477" cy="5176146"/>
          </a:xfrm>
        </p:grpSpPr>
        <p:sp>
          <p:nvSpPr>
            <p:cNvPr id="36"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37" name="Group 36"/>
            <p:cNvGrpSpPr/>
            <p:nvPr userDrawn="1"/>
          </p:nvGrpSpPr>
          <p:grpSpPr>
            <a:xfrm>
              <a:off x="-2035175" y="0"/>
              <a:ext cx="1872000" cy="5176146"/>
              <a:chOff x="-2035175" y="0"/>
              <a:chExt cx="1872000" cy="5730107"/>
            </a:xfrm>
          </p:grpSpPr>
          <p:sp>
            <p:nvSpPr>
              <p:cNvPr id="39" name="Rectangle 104"/>
              <p:cNvSpPr>
                <a:spLocks noChangeArrowheads="1"/>
              </p:cNvSpPr>
              <p:nvPr/>
            </p:nvSpPr>
            <p:spPr bwMode="gray">
              <a:xfrm>
                <a:off x="-2035175" y="4653095"/>
                <a:ext cx="1872000" cy="1077012"/>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40"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41"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42"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43"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44"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45"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46"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47"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48"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49"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50"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51"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52"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53"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54"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85"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86"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87"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88"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89"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90" name="Picture 8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91"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92"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93"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94"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95"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96"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97"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spTree>
    <p:extLst>
      <p:ext uri="{BB962C8B-B14F-4D97-AF65-F5344CB8AC3E}">
        <p14:creationId xmlns:p14="http://schemas.microsoft.com/office/powerpoint/2010/main" val="3248675170"/>
      </p:ext>
    </p:extLst>
  </p:cSld>
  <p:clrMapOvr>
    <a:masterClrMapping/>
  </p:clrMapOvr>
  <p:extLst mod="1">
    <p:ext uri="{DCECCB84-F9BA-43D5-87BE-67443E8EF086}">
      <p15:sldGuideLst xmlns:p15="http://schemas.microsoft.com/office/powerpoint/2012/main">
        <p15:guide id="1" pos="30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Content Placeholder 3"/>
          <p:cNvSpPr>
            <a:spLocks noGrp="1"/>
          </p:cNvSpPr>
          <p:nvPr>
            <p:ph sz="half" idx="2"/>
          </p:nvPr>
        </p:nvSpPr>
        <p:spPr bwMode="gray">
          <a:xfrm>
            <a:off x="6276000" y="1278384"/>
            <a:ext cx="5058750" cy="4921200"/>
          </a:xfrm>
        </p:spPr>
        <p:txBody>
          <a:bodyPr>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9" name="Text Placeholder 2"/>
          <p:cNvSpPr>
            <a:spLocks noGrp="1"/>
          </p:cNvSpPr>
          <p:nvPr>
            <p:ph idx="1"/>
          </p:nvPr>
        </p:nvSpPr>
        <p:spPr bwMode="gray">
          <a:xfrm>
            <a:off x="845575" y="1278384"/>
            <a:ext cx="5058000" cy="4921200"/>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6" name="Slide Number Placeholder 5"/>
          <p:cNvSpPr>
            <a:spLocks noGrp="1"/>
          </p:cNvSpPr>
          <p:nvPr>
            <p:ph type="sldNum" sz="quarter" idx="11"/>
          </p:nvPr>
        </p:nvSpPr>
        <p:spPr/>
        <p:txBody>
          <a:bodyPr/>
          <a:lstStyle/>
          <a:p>
            <a:fld id="{DDD2A080-DA64-4F5C-9131-47EB793B4410}" type="slidenum">
              <a:rPr lang="en-GB" noProof="0" smtClean="0"/>
              <a:pPr/>
              <a:t>‹#›</a:t>
            </a:fld>
            <a:endParaRPr lang="en-GB" noProof="0" dirty="0"/>
          </a:p>
        </p:txBody>
      </p:sp>
      <p:sp>
        <p:nvSpPr>
          <p:cNvPr id="8" name="Title 7"/>
          <p:cNvSpPr>
            <a:spLocks noGrp="1"/>
          </p:cNvSpPr>
          <p:nvPr>
            <p:ph type="title"/>
          </p:nvPr>
        </p:nvSpPr>
        <p:spPr>
          <a:xfrm>
            <a:off x="845575" y="280733"/>
            <a:ext cx="10489175" cy="854075"/>
          </a:xfrm>
        </p:spPr>
        <p:txBody>
          <a:bodyPr/>
          <a:lstStyle/>
          <a:p>
            <a:r>
              <a:rPr lang="en-US" noProof="0"/>
              <a:t>Click to edit Master title style</a:t>
            </a:r>
            <a:endParaRPr lang="en-GB" noProof="0" dirty="0"/>
          </a:p>
        </p:txBody>
      </p:sp>
    </p:spTree>
    <p:extLst>
      <p:ext uri="{BB962C8B-B14F-4D97-AF65-F5344CB8AC3E}">
        <p14:creationId xmlns:p14="http://schemas.microsoft.com/office/powerpoint/2010/main" val="978896134"/>
      </p:ext>
    </p:extLst>
  </p:cSld>
  <p:clrMapOvr>
    <a:masterClrMapping/>
  </p:clrMapOvr>
  <p:extLst mod="1">
    <p:ext uri="{DCECCB84-F9BA-43D5-87BE-67443E8EF086}">
      <p15:sldGuideLst xmlns:p15="http://schemas.microsoft.com/office/powerpoint/2012/main">
        <p15:guide id="1" pos="3720" userDrawn="1">
          <p15:clr>
            <a:srgbClr val="FBAE40"/>
          </p15:clr>
        </p15:guide>
        <p15:guide id="2" pos="3948"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with titles">
    <p:spTree>
      <p:nvGrpSpPr>
        <p:cNvPr id="1" name=""/>
        <p:cNvGrpSpPr/>
        <p:nvPr/>
      </p:nvGrpSpPr>
      <p:grpSpPr>
        <a:xfrm>
          <a:off x="0" y="0"/>
          <a:ext cx="0" cy="0"/>
          <a:chOff x="0" y="0"/>
          <a:chExt cx="0" cy="0"/>
        </a:xfrm>
      </p:grpSpPr>
      <p:sp>
        <p:nvSpPr>
          <p:cNvPr id="4" name="Content Placeholder 3"/>
          <p:cNvSpPr>
            <a:spLocks noGrp="1"/>
          </p:cNvSpPr>
          <p:nvPr>
            <p:ph sz="half" idx="2"/>
          </p:nvPr>
        </p:nvSpPr>
        <p:spPr bwMode="gray">
          <a:xfrm>
            <a:off x="6276000" y="1795636"/>
            <a:ext cx="5058750" cy="4403948"/>
          </a:xfrm>
        </p:spPr>
        <p:txBody>
          <a:bodyPr>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9" name="Text Placeholder 2"/>
          <p:cNvSpPr>
            <a:spLocks noGrp="1"/>
          </p:cNvSpPr>
          <p:nvPr>
            <p:ph idx="1"/>
          </p:nvPr>
        </p:nvSpPr>
        <p:spPr bwMode="gray">
          <a:xfrm>
            <a:off x="845575" y="1795636"/>
            <a:ext cx="5058000" cy="4403948"/>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6" name="Slide Number Placeholder 5"/>
          <p:cNvSpPr>
            <a:spLocks noGrp="1"/>
          </p:cNvSpPr>
          <p:nvPr>
            <p:ph type="sldNum" sz="quarter" idx="11"/>
          </p:nvPr>
        </p:nvSpPr>
        <p:spPr/>
        <p:txBody>
          <a:bodyPr/>
          <a:lstStyle/>
          <a:p>
            <a:fld id="{DDD2A080-DA64-4F5C-9131-47EB793B4410}" type="slidenum">
              <a:rPr lang="en-GB" noProof="0" smtClean="0"/>
              <a:pPr/>
              <a:t>‹#›</a:t>
            </a:fld>
            <a:endParaRPr lang="en-GB" noProof="0" dirty="0"/>
          </a:p>
        </p:txBody>
      </p:sp>
      <p:sp>
        <p:nvSpPr>
          <p:cNvPr id="8" name="Title 7"/>
          <p:cNvSpPr>
            <a:spLocks noGrp="1"/>
          </p:cNvSpPr>
          <p:nvPr>
            <p:ph type="title"/>
          </p:nvPr>
        </p:nvSpPr>
        <p:spPr>
          <a:xfrm>
            <a:off x="845575" y="280733"/>
            <a:ext cx="10489175" cy="854075"/>
          </a:xfrm>
        </p:spPr>
        <p:txBody>
          <a:bodyPr/>
          <a:lstStyle/>
          <a:p>
            <a:r>
              <a:rPr lang="en-US" noProof="0"/>
              <a:t>Click to edit Master title style</a:t>
            </a:r>
            <a:endParaRPr lang="en-GB" noProof="0" dirty="0"/>
          </a:p>
        </p:txBody>
      </p:sp>
      <p:sp>
        <p:nvSpPr>
          <p:cNvPr id="11" name="Text Placeholder 10"/>
          <p:cNvSpPr>
            <a:spLocks noGrp="1"/>
          </p:cNvSpPr>
          <p:nvPr>
            <p:ph type="body" sz="quarter" idx="12" hasCustomPrompt="1"/>
          </p:nvPr>
        </p:nvSpPr>
        <p:spPr>
          <a:xfrm>
            <a:off x="845574" y="1277982"/>
            <a:ext cx="5059925" cy="436017"/>
          </a:xfrm>
        </p:spPr>
        <p:txBody>
          <a:bodyPr>
            <a:noAutofit/>
          </a:bodyPr>
          <a:lstStyle>
            <a:lvl1pPr>
              <a:lnSpc>
                <a:spcPts val="1700"/>
              </a:lnSpc>
              <a:defRPr sz="1500" b="1">
                <a:solidFill>
                  <a:schemeClr val="bg2"/>
                </a:solidFill>
              </a:defRPr>
            </a:lvl1pPr>
          </a:lstStyle>
          <a:p>
            <a:pPr lvl="0"/>
            <a:r>
              <a:rPr lang="en-GB" noProof="0" dirty="0"/>
              <a:t>Click to edit title</a:t>
            </a:r>
          </a:p>
        </p:txBody>
      </p:sp>
      <p:sp>
        <p:nvSpPr>
          <p:cNvPr id="12" name="Text Placeholder 10"/>
          <p:cNvSpPr>
            <a:spLocks noGrp="1"/>
          </p:cNvSpPr>
          <p:nvPr>
            <p:ph type="body" sz="quarter" idx="13" hasCustomPrompt="1"/>
          </p:nvPr>
        </p:nvSpPr>
        <p:spPr>
          <a:xfrm>
            <a:off x="6274825" y="1277982"/>
            <a:ext cx="5059925" cy="436017"/>
          </a:xfrm>
        </p:spPr>
        <p:txBody>
          <a:bodyPr>
            <a:noAutofit/>
          </a:bodyPr>
          <a:lstStyle>
            <a:lvl1pPr>
              <a:lnSpc>
                <a:spcPts val="1700"/>
              </a:lnSpc>
              <a:defRPr sz="1500" b="1">
                <a:solidFill>
                  <a:schemeClr val="bg2"/>
                </a:solidFill>
              </a:defRPr>
            </a:lvl1pPr>
          </a:lstStyle>
          <a:p>
            <a:pPr lvl="0"/>
            <a:r>
              <a:rPr lang="en-GB" noProof="0" dirty="0"/>
              <a:t>Click to edit title</a:t>
            </a:r>
          </a:p>
        </p:txBody>
      </p:sp>
    </p:spTree>
    <p:extLst>
      <p:ext uri="{BB962C8B-B14F-4D97-AF65-F5344CB8AC3E}">
        <p14:creationId xmlns:p14="http://schemas.microsoft.com/office/powerpoint/2010/main" val="1161238992"/>
      </p:ext>
    </p:extLst>
  </p:cSld>
  <p:clrMapOvr>
    <a:masterClrMapping/>
  </p:clrMapOvr>
  <p:extLst mod="1">
    <p:ext uri="{DCECCB84-F9BA-43D5-87BE-67443E8EF086}">
      <p15:sldGuideLst xmlns:p15="http://schemas.microsoft.com/office/powerpoint/2012/main">
        <p15:guide id="1" pos="3720">
          <p15:clr>
            <a:srgbClr val="FBAE40"/>
          </p15:clr>
        </p15:guide>
        <p15:guide id="2" pos="394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with title left">
    <p:spTree>
      <p:nvGrpSpPr>
        <p:cNvPr id="1" name=""/>
        <p:cNvGrpSpPr/>
        <p:nvPr/>
      </p:nvGrpSpPr>
      <p:grpSpPr>
        <a:xfrm>
          <a:off x="0" y="0"/>
          <a:ext cx="0" cy="0"/>
          <a:chOff x="0" y="0"/>
          <a:chExt cx="0" cy="0"/>
        </a:xfrm>
      </p:grpSpPr>
      <p:sp>
        <p:nvSpPr>
          <p:cNvPr id="4" name="Content Placeholder 3"/>
          <p:cNvSpPr>
            <a:spLocks noGrp="1"/>
          </p:cNvSpPr>
          <p:nvPr>
            <p:ph sz="half" idx="2"/>
          </p:nvPr>
        </p:nvSpPr>
        <p:spPr bwMode="gray">
          <a:xfrm>
            <a:off x="6276000" y="1278000"/>
            <a:ext cx="5058750" cy="4929584"/>
          </a:xfrm>
        </p:spPr>
        <p:txBody>
          <a:bodyPr>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9" name="Text Placeholder 2"/>
          <p:cNvSpPr>
            <a:spLocks noGrp="1"/>
          </p:cNvSpPr>
          <p:nvPr>
            <p:ph idx="1"/>
          </p:nvPr>
        </p:nvSpPr>
        <p:spPr bwMode="gray">
          <a:xfrm>
            <a:off x="845575" y="1795636"/>
            <a:ext cx="5058000" cy="4403948"/>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6" name="Slide Number Placeholder 5"/>
          <p:cNvSpPr>
            <a:spLocks noGrp="1"/>
          </p:cNvSpPr>
          <p:nvPr>
            <p:ph type="sldNum" sz="quarter" idx="11"/>
          </p:nvPr>
        </p:nvSpPr>
        <p:spPr/>
        <p:txBody>
          <a:bodyPr/>
          <a:lstStyle/>
          <a:p>
            <a:fld id="{DDD2A080-DA64-4F5C-9131-47EB793B4410}" type="slidenum">
              <a:rPr lang="en-GB" noProof="0" smtClean="0"/>
              <a:pPr/>
              <a:t>‹#›</a:t>
            </a:fld>
            <a:endParaRPr lang="en-GB" noProof="0" dirty="0"/>
          </a:p>
        </p:txBody>
      </p:sp>
      <p:sp>
        <p:nvSpPr>
          <p:cNvPr id="8" name="Title 7"/>
          <p:cNvSpPr>
            <a:spLocks noGrp="1"/>
          </p:cNvSpPr>
          <p:nvPr>
            <p:ph type="title"/>
          </p:nvPr>
        </p:nvSpPr>
        <p:spPr>
          <a:xfrm>
            <a:off x="845575" y="280733"/>
            <a:ext cx="10489175" cy="854075"/>
          </a:xfrm>
        </p:spPr>
        <p:txBody>
          <a:bodyPr/>
          <a:lstStyle/>
          <a:p>
            <a:r>
              <a:rPr lang="en-US" noProof="0"/>
              <a:t>Click to edit Master title style</a:t>
            </a:r>
            <a:endParaRPr lang="en-GB" noProof="0" dirty="0"/>
          </a:p>
        </p:txBody>
      </p:sp>
      <p:sp>
        <p:nvSpPr>
          <p:cNvPr id="11" name="Text Placeholder 10"/>
          <p:cNvSpPr>
            <a:spLocks noGrp="1"/>
          </p:cNvSpPr>
          <p:nvPr>
            <p:ph type="body" sz="quarter" idx="12" hasCustomPrompt="1"/>
          </p:nvPr>
        </p:nvSpPr>
        <p:spPr>
          <a:xfrm>
            <a:off x="845574" y="1277982"/>
            <a:ext cx="5059925" cy="436017"/>
          </a:xfrm>
        </p:spPr>
        <p:txBody>
          <a:bodyPr>
            <a:noAutofit/>
          </a:bodyPr>
          <a:lstStyle>
            <a:lvl1pPr>
              <a:lnSpc>
                <a:spcPts val="1700"/>
              </a:lnSpc>
              <a:defRPr sz="1500" b="1">
                <a:solidFill>
                  <a:schemeClr val="bg2"/>
                </a:solidFill>
              </a:defRPr>
            </a:lvl1pPr>
          </a:lstStyle>
          <a:p>
            <a:pPr lvl="0"/>
            <a:r>
              <a:rPr lang="en-GB" noProof="0" dirty="0"/>
              <a:t>Click to edit title</a:t>
            </a:r>
          </a:p>
        </p:txBody>
      </p:sp>
    </p:spTree>
    <p:extLst>
      <p:ext uri="{BB962C8B-B14F-4D97-AF65-F5344CB8AC3E}">
        <p14:creationId xmlns:p14="http://schemas.microsoft.com/office/powerpoint/2010/main" val="959066176"/>
      </p:ext>
    </p:extLst>
  </p:cSld>
  <p:clrMapOvr>
    <a:masterClrMapping/>
  </p:clrMapOvr>
  <p:extLst mod="1">
    <p:ext uri="{DCECCB84-F9BA-43D5-87BE-67443E8EF086}">
      <p15:sldGuideLst xmlns:p15="http://schemas.microsoft.com/office/powerpoint/2012/main">
        <p15:guide id="1" pos="3720">
          <p15:clr>
            <a:srgbClr val="FBAE40"/>
          </p15:clr>
        </p15:guide>
        <p15:guide id="2" pos="394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ntent with title right">
    <p:spTree>
      <p:nvGrpSpPr>
        <p:cNvPr id="1" name=""/>
        <p:cNvGrpSpPr/>
        <p:nvPr/>
      </p:nvGrpSpPr>
      <p:grpSpPr>
        <a:xfrm>
          <a:off x="0" y="0"/>
          <a:ext cx="0" cy="0"/>
          <a:chOff x="0" y="0"/>
          <a:chExt cx="0" cy="0"/>
        </a:xfrm>
      </p:grpSpPr>
      <p:sp>
        <p:nvSpPr>
          <p:cNvPr id="4" name="Content Placeholder 3"/>
          <p:cNvSpPr>
            <a:spLocks noGrp="1"/>
          </p:cNvSpPr>
          <p:nvPr>
            <p:ph sz="half" idx="2"/>
          </p:nvPr>
        </p:nvSpPr>
        <p:spPr bwMode="gray">
          <a:xfrm>
            <a:off x="6276000" y="1795636"/>
            <a:ext cx="5058750" cy="4403948"/>
          </a:xfrm>
        </p:spPr>
        <p:txBody>
          <a:bodyPr>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9" name="Text Placeholder 2"/>
          <p:cNvSpPr>
            <a:spLocks noGrp="1"/>
          </p:cNvSpPr>
          <p:nvPr>
            <p:ph idx="1"/>
          </p:nvPr>
        </p:nvSpPr>
        <p:spPr bwMode="gray">
          <a:xfrm>
            <a:off x="845575" y="1278000"/>
            <a:ext cx="5058000" cy="4929584"/>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6" name="Slide Number Placeholder 5"/>
          <p:cNvSpPr>
            <a:spLocks noGrp="1"/>
          </p:cNvSpPr>
          <p:nvPr>
            <p:ph type="sldNum" sz="quarter" idx="11"/>
          </p:nvPr>
        </p:nvSpPr>
        <p:spPr/>
        <p:txBody>
          <a:bodyPr/>
          <a:lstStyle/>
          <a:p>
            <a:fld id="{DDD2A080-DA64-4F5C-9131-47EB793B4410}" type="slidenum">
              <a:rPr lang="en-GB" noProof="0" smtClean="0"/>
              <a:pPr/>
              <a:t>‹#›</a:t>
            </a:fld>
            <a:endParaRPr lang="en-GB" noProof="0" dirty="0"/>
          </a:p>
        </p:txBody>
      </p:sp>
      <p:sp>
        <p:nvSpPr>
          <p:cNvPr id="8" name="Title 7"/>
          <p:cNvSpPr>
            <a:spLocks noGrp="1"/>
          </p:cNvSpPr>
          <p:nvPr>
            <p:ph type="title"/>
          </p:nvPr>
        </p:nvSpPr>
        <p:spPr>
          <a:xfrm>
            <a:off x="845575" y="280733"/>
            <a:ext cx="10489175" cy="854075"/>
          </a:xfrm>
        </p:spPr>
        <p:txBody>
          <a:bodyPr/>
          <a:lstStyle/>
          <a:p>
            <a:r>
              <a:rPr lang="en-US" noProof="0"/>
              <a:t>Click to edit Master title style</a:t>
            </a:r>
            <a:endParaRPr lang="en-GB" noProof="0" dirty="0"/>
          </a:p>
        </p:txBody>
      </p:sp>
      <p:sp>
        <p:nvSpPr>
          <p:cNvPr id="12" name="Text Placeholder 10"/>
          <p:cNvSpPr>
            <a:spLocks noGrp="1"/>
          </p:cNvSpPr>
          <p:nvPr>
            <p:ph type="body" sz="quarter" idx="13" hasCustomPrompt="1"/>
          </p:nvPr>
        </p:nvSpPr>
        <p:spPr>
          <a:xfrm>
            <a:off x="6274825" y="1277982"/>
            <a:ext cx="5059925" cy="436017"/>
          </a:xfrm>
        </p:spPr>
        <p:txBody>
          <a:bodyPr>
            <a:noAutofit/>
          </a:bodyPr>
          <a:lstStyle>
            <a:lvl1pPr>
              <a:lnSpc>
                <a:spcPts val="1700"/>
              </a:lnSpc>
              <a:defRPr sz="1500" b="1">
                <a:solidFill>
                  <a:schemeClr val="bg2"/>
                </a:solidFill>
              </a:defRPr>
            </a:lvl1pPr>
          </a:lstStyle>
          <a:p>
            <a:pPr lvl="0"/>
            <a:r>
              <a:rPr lang="en-GB" noProof="0" dirty="0"/>
              <a:t>Click to edit title</a:t>
            </a:r>
          </a:p>
        </p:txBody>
      </p:sp>
    </p:spTree>
    <p:extLst>
      <p:ext uri="{BB962C8B-B14F-4D97-AF65-F5344CB8AC3E}">
        <p14:creationId xmlns:p14="http://schemas.microsoft.com/office/powerpoint/2010/main" val="886394254"/>
      </p:ext>
    </p:extLst>
  </p:cSld>
  <p:clrMapOvr>
    <a:masterClrMapping/>
  </p:clrMapOvr>
  <p:extLst mod="1">
    <p:ext uri="{DCECCB84-F9BA-43D5-87BE-67443E8EF086}">
      <p15:sldGuideLst xmlns:p15="http://schemas.microsoft.com/office/powerpoint/2012/main">
        <p15:guide id="1" pos="3720">
          <p15:clr>
            <a:srgbClr val="FBAE40"/>
          </p15:clr>
        </p15:guide>
        <p15:guide id="2" pos="394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 Content Slide">
    <p:spTree>
      <p:nvGrpSpPr>
        <p:cNvPr id="1" name=""/>
        <p:cNvGrpSpPr/>
        <p:nvPr/>
      </p:nvGrpSpPr>
      <p:grpSpPr>
        <a:xfrm>
          <a:off x="0" y="0"/>
          <a:ext cx="0" cy="0"/>
          <a:chOff x="0" y="0"/>
          <a:chExt cx="0" cy="0"/>
        </a:xfrm>
      </p:grpSpPr>
      <p:sp>
        <p:nvSpPr>
          <p:cNvPr id="9" name="Text Placeholder 2"/>
          <p:cNvSpPr>
            <a:spLocks noGrp="1"/>
          </p:cNvSpPr>
          <p:nvPr>
            <p:ph idx="1"/>
          </p:nvPr>
        </p:nvSpPr>
        <p:spPr bwMode="gray">
          <a:xfrm>
            <a:off x="845575" y="1278384"/>
            <a:ext cx="10479024" cy="4922391"/>
          </a:xfrm>
          <a:prstGeom prst="rect">
            <a:avLst/>
          </a:prstGeom>
        </p:spPr>
        <p:txBody>
          <a:bodyPr vert="horz" lIns="0" tIns="0" rIns="0" bIns="0" rtlCol="0">
            <a:noAutofit/>
          </a:bodyPr>
          <a:lstStyle>
            <a:lvl2pPr marL="268288" indent="-268288">
              <a:buClr>
                <a:schemeClr val="accent1"/>
              </a:buClr>
              <a:buFont typeface="ING Me" pitchFamily="2" charset="0"/>
              <a:buChar char="•"/>
              <a:defRPr/>
            </a:lvl2pPr>
            <a:lvl3pPr marL="536575" indent="-266700">
              <a:buClr>
                <a:schemeClr val="accent2"/>
              </a:buClr>
              <a:defRPr/>
            </a:lvl3pPr>
            <a:lvl4pPr marL="808038" indent="-260350">
              <a:buClr>
                <a:schemeClr val="accent3"/>
              </a:buClr>
              <a:defRPr/>
            </a:lvl4pPr>
            <a:lvl5pPr marL="1071563" indent="-252413">
              <a:buClr>
                <a:schemeClr val="accent4"/>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2" name="Title 1"/>
          <p:cNvSpPr>
            <a:spLocks noGrp="1"/>
          </p:cNvSpPr>
          <p:nvPr>
            <p:ph type="title"/>
          </p:nvPr>
        </p:nvSpPr>
        <p:spPr>
          <a:xfrm>
            <a:off x="845575" y="280733"/>
            <a:ext cx="10479024" cy="854075"/>
          </a:xfrm>
        </p:spPr>
        <p:txBody>
          <a:bodyPr/>
          <a:lstStyle/>
          <a:p>
            <a:r>
              <a:rPr lang="en-US" noProof="0"/>
              <a:t>Click to edit Master title style</a:t>
            </a:r>
            <a:endParaRPr lang="en-GB" noProof="0" dirty="0"/>
          </a:p>
        </p:txBody>
      </p:sp>
      <p:sp>
        <p:nvSpPr>
          <p:cNvPr id="5" name="Slide Number Placeholder 4"/>
          <p:cNvSpPr>
            <a:spLocks noGrp="1"/>
          </p:cNvSpPr>
          <p:nvPr>
            <p:ph type="sldNum" sz="quarter" idx="11"/>
          </p:nvPr>
        </p:nvSpPr>
        <p:spPr/>
        <p:txBody>
          <a:bodyPr/>
          <a:lstStyle/>
          <a:p>
            <a:fld id="{DDD2A080-DA64-4F5C-9131-47EB793B4410}" type="slidenum">
              <a:rPr lang="en-GB" noProof="0" smtClean="0"/>
              <a:pPr/>
              <a:t>‹#›</a:t>
            </a:fld>
            <a:endParaRPr lang="en-GB" noProof="0" dirty="0"/>
          </a:p>
        </p:txBody>
      </p:sp>
    </p:spTree>
    <p:extLst>
      <p:ext uri="{BB962C8B-B14F-4D97-AF65-F5344CB8AC3E}">
        <p14:creationId xmlns:p14="http://schemas.microsoft.com/office/powerpoint/2010/main" val="1366038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Content">
    <p:bg bwMode="gray">
      <p:bgRef idx="1001">
        <a:schemeClr val="bg1"/>
      </p:bgRef>
    </p:bg>
    <p:spTree>
      <p:nvGrpSpPr>
        <p:cNvPr id="1" name=""/>
        <p:cNvGrpSpPr/>
        <p:nvPr/>
      </p:nvGrpSpPr>
      <p:grpSpPr>
        <a:xfrm>
          <a:off x="0" y="0"/>
          <a:ext cx="0" cy="0"/>
          <a:chOff x="0" y="0"/>
          <a:chExt cx="0" cy="0"/>
        </a:xfrm>
      </p:grpSpPr>
      <p:sp>
        <p:nvSpPr>
          <p:cNvPr id="12" name="Slide Number Placeholder 11"/>
          <p:cNvSpPr>
            <a:spLocks noGrp="1"/>
          </p:cNvSpPr>
          <p:nvPr>
            <p:ph type="sldNum" sz="quarter" idx="27"/>
          </p:nvPr>
        </p:nvSpPr>
        <p:spPr/>
        <p:txBody>
          <a:bodyPr/>
          <a:lstStyle/>
          <a:p>
            <a:fld id="{DDD2A080-DA64-4F5C-9131-47EB793B4410}" type="slidenum">
              <a:rPr lang="en-GB" noProof="0" smtClean="0"/>
              <a:pPr/>
              <a:t>‹#›</a:t>
            </a:fld>
            <a:endParaRPr lang="en-GB" noProof="0" dirty="0"/>
          </a:p>
        </p:txBody>
      </p:sp>
      <p:sp>
        <p:nvSpPr>
          <p:cNvPr id="23" name="Content Placeholder 3"/>
          <p:cNvSpPr>
            <a:spLocks noGrp="1"/>
          </p:cNvSpPr>
          <p:nvPr>
            <p:ph sz="half" idx="2"/>
          </p:nvPr>
        </p:nvSpPr>
        <p:spPr bwMode="gray">
          <a:xfrm>
            <a:off x="6276750" y="1278000"/>
            <a:ext cx="5058000" cy="2330177"/>
          </a:xfrm>
        </p:spPr>
        <p:txBody>
          <a:bodyPr>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24" name="Text Placeholder 2"/>
          <p:cNvSpPr>
            <a:spLocks noGrp="1"/>
          </p:cNvSpPr>
          <p:nvPr>
            <p:ph idx="28"/>
          </p:nvPr>
        </p:nvSpPr>
        <p:spPr bwMode="gray">
          <a:xfrm>
            <a:off x="845575" y="1278000"/>
            <a:ext cx="5058000" cy="2330177"/>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25" name="Content Placeholder 3"/>
          <p:cNvSpPr>
            <a:spLocks noGrp="1"/>
          </p:cNvSpPr>
          <p:nvPr>
            <p:ph sz="half" idx="29"/>
          </p:nvPr>
        </p:nvSpPr>
        <p:spPr bwMode="gray">
          <a:xfrm>
            <a:off x="6276750" y="3877591"/>
            <a:ext cx="5058000" cy="2330177"/>
          </a:xfrm>
        </p:spPr>
        <p:txBody>
          <a:bodyPr>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26" name="Text Placeholder 2"/>
          <p:cNvSpPr>
            <a:spLocks noGrp="1"/>
          </p:cNvSpPr>
          <p:nvPr>
            <p:ph idx="30"/>
          </p:nvPr>
        </p:nvSpPr>
        <p:spPr bwMode="gray">
          <a:xfrm>
            <a:off x="845575" y="3877591"/>
            <a:ext cx="5058000" cy="2330177"/>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3" name="Title 2"/>
          <p:cNvSpPr>
            <a:spLocks noGrp="1"/>
          </p:cNvSpPr>
          <p:nvPr>
            <p:ph type="title"/>
          </p:nvPr>
        </p:nvSpPr>
        <p:spPr>
          <a:xfrm>
            <a:off x="845575" y="280733"/>
            <a:ext cx="10489175" cy="854075"/>
          </a:xfrm>
        </p:spPr>
        <p:txBody>
          <a:bodyPr/>
          <a:lstStyle/>
          <a:p>
            <a:r>
              <a:rPr lang="en-US" noProof="0"/>
              <a:t>Click to edit Master title style</a:t>
            </a:r>
            <a:endParaRPr lang="en-GB" noProof="0" dirty="0"/>
          </a:p>
        </p:txBody>
      </p:sp>
    </p:spTree>
    <p:extLst>
      <p:ext uri="{BB962C8B-B14F-4D97-AF65-F5344CB8AC3E}">
        <p14:creationId xmlns:p14="http://schemas.microsoft.com/office/powerpoint/2010/main" val="4208732469"/>
      </p:ext>
    </p:extLst>
  </p:cSld>
  <p:clrMapOvr>
    <a:masterClrMapping/>
  </p:clrMapOvr>
  <p:extLst mod="1">
    <p:ext uri="{DCECCB84-F9BA-43D5-87BE-67443E8EF086}">
      <p15:sldGuideLst xmlns:p15="http://schemas.microsoft.com/office/powerpoint/2012/main">
        <p15:guide id="1" pos="3720" userDrawn="1">
          <p15:clr>
            <a:srgbClr val="FBAE40"/>
          </p15:clr>
        </p15:guide>
        <p15:guide id="0" pos="3948" userDrawn="1">
          <p15:clr>
            <a:srgbClr val="FBAE40"/>
          </p15:clr>
        </p15:guide>
        <p15:guide id="2" orient="horz" pos="2274" userDrawn="1">
          <p15:clr>
            <a:srgbClr val="FBAE40"/>
          </p15:clr>
        </p15:guide>
        <p15:guide id="3" orient="horz" pos="2442"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 Split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846907" y="1278384"/>
            <a:ext cx="3265200" cy="23292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7" name="Content Placeholder 2"/>
          <p:cNvSpPr>
            <a:spLocks noGrp="1"/>
          </p:cNvSpPr>
          <p:nvPr>
            <p:ph idx="13"/>
          </p:nvPr>
        </p:nvSpPr>
        <p:spPr bwMode="gray">
          <a:xfrm>
            <a:off x="4458228" y="1278384"/>
            <a:ext cx="3265200" cy="23292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8" name="Content Placeholder 2"/>
          <p:cNvSpPr>
            <a:spLocks noGrp="1"/>
          </p:cNvSpPr>
          <p:nvPr>
            <p:ph idx="14"/>
          </p:nvPr>
        </p:nvSpPr>
        <p:spPr bwMode="gray">
          <a:xfrm>
            <a:off x="8069550" y="1278384"/>
            <a:ext cx="3265200" cy="23292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13" name="Content Placeholder 2"/>
          <p:cNvSpPr>
            <a:spLocks noGrp="1"/>
          </p:cNvSpPr>
          <p:nvPr>
            <p:ph idx="15"/>
          </p:nvPr>
        </p:nvSpPr>
        <p:spPr bwMode="gray">
          <a:xfrm>
            <a:off x="846908" y="3884250"/>
            <a:ext cx="3265200" cy="2329200"/>
          </a:xfrm>
        </p:spPr>
        <p:txBody>
          <a:bodyPr/>
          <a:lstStyle/>
          <a:p>
            <a:pPr lvl="0"/>
            <a:r>
              <a:rPr lang="en-US" noProof="0"/>
              <a:t>Edit Master text styles</a:t>
            </a:r>
          </a:p>
          <a:p>
            <a:pPr lvl="1"/>
            <a:r>
              <a:rPr lang="en-US" noProof="0"/>
              <a:t>Second level</a:t>
            </a:r>
          </a:p>
        </p:txBody>
      </p:sp>
      <p:sp>
        <p:nvSpPr>
          <p:cNvPr id="14" name="Content Placeholder 2"/>
          <p:cNvSpPr>
            <a:spLocks noGrp="1"/>
          </p:cNvSpPr>
          <p:nvPr>
            <p:ph idx="16"/>
          </p:nvPr>
        </p:nvSpPr>
        <p:spPr bwMode="gray">
          <a:xfrm>
            <a:off x="4458229" y="3884250"/>
            <a:ext cx="3265200" cy="2329200"/>
          </a:xfrm>
        </p:spPr>
        <p:txBody>
          <a:bodyPr/>
          <a:lstStyle/>
          <a:p>
            <a:pPr lvl="0"/>
            <a:r>
              <a:rPr lang="en-US" noProof="0"/>
              <a:t>Edit Master text styles</a:t>
            </a:r>
          </a:p>
          <a:p>
            <a:pPr lvl="1"/>
            <a:r>
              <a:rPr lang="en-US" noProof="0"/>
              <a:t>Second level</a:t>
            </a:r>
          </a:p>
        </p:txBody>
      </p:sp>
      <p:sp>
        <p:nvSpPr>
          <p:cNvPr id="15" name="Content Placeholder 2"/>
          <p:cNvSpPr>
            <a:spLocks noGrp="1"/>
          </p:cNvSpPr>
          <p:nvPr>
            <p:ph idx="17"/>
          </p:nvPr>
        </p:nvSpPr>
        <p:spPr bwMode="gray">
          <a:xfrm>
            <a:off x="8069550" y="3884250"/>
            <a:ext cx="3265200" cy="2329200"/>
          </a:xfrm>
        </p:spPr>
        <p:txBody>
          <a:bodyPr/>
          <a:lstStyle/>
          <a:p>
            <a:pPr lvl="0"/>
            <a:r>
              <a:rPr lang="en-US" noProof="0"/>
              <a:t>Edit Master text styles</a:t>
            </a:r>
          </a:p>
          <a:p>
            <a:pPr lvl="1"/>
            <a:r>
              <a:rPr lang="en-US" noProof="0"/>
              <a:t>Second level</a:t>
            </a:r>
          </a:p>
        </p:txBody>
      </p:sp>
      <p:sp>
        <p:nvSpPr>
          <p:cNvPr id="9" name="Slide Number Placeholder 8"/>
          <p:cNvSpPr>
            <a:spLocks noGrp="1"/>
          </p:cNvSpPr>
          <p:nvPr>
            <p:ph type="sldNum" sz="quarter" idx="19"/>
          </p:nvPr>
        </p:nvSpPr>
        <p:spPr/>
        <p:txBody>
          <a:bodyPr/>
          <a:lstStyle/>
          <a:p>
            <a:fld id="{DDD2A080-DA64-4F5C-9131-47EB793B4410}" type="slidenum">
              <a:rPr lang="en-GB" noProof="0" smtClean="0"/>
              <a:pPr/>
              <a:t>‹#›</a:t>
            </a:fld>
            <a:endParaRPr lang="en-GB" noProof="0" dirty="0"/>
          </a:p>
        </p:txBody>
      </p:sp>
      <p:sp>
        <p:nvSpPr>
          <p:cNvPr id="5" name="Title 4"/>
          <p:cNvSpPr>
            <a:spLocks noGrp="1"/>
          </p:cNvSpPr>
          <p:nvPr>
            <p:ph type="title"/>
          </p:nvPr>
        </p:nvSpPr>
        <p:spPr>
          <a:xfrm>
            <a:off x="845575" y="280733"/>
            <a:ext cx="10489175" cy="854075"/>
          </a:xfrm>
        </p:spPr>
        <p:txBody>
          <a:bodyPr/>
          <a:lstStyle/>
          <a:p>
            <a:r>
              <a:rPr lang="en-US" noProof="0"/>
              <a:t>Click to edit Master title style</a:t>
            </a:r>
            <a:endParaRPr lang="en-GB" noProof="0" dirty="0"/>
          </a:p>
        </p:txBody>
      </p:sp>
    </p:spTree>
    <p:extLst>
      <p:ext uri="{BB962C8B-B14F-4D97-AF65-F5344CB8AC3E}">
        <p14:creationId xmlns:p14="http://schemas.microsoft.com/office/powerpoint/2010/main" val="3206252193"/>
      </p:ext>
    </p:extLst>
  </p:cSld>
  <p:clrMapOvr>
    <a:masterClrMapping/>
  </p:clrMapOvr>
  <p:extLst mod="1">
    <p:ext uri="{DCECCB84-F9BA-43D5-87BE-67443E8EF086}">
      <p15:sldGuideLst xmlns:p15="http://schemas.microsoft.com/office/powerpoint/2012/main">
        <p15:guide id="1" pos="2591" userDrawn="1">
          <p15:clr>
            <a:srgbClr val="FBAE40"/>
          </p15:clr>
        </p15:guide>
        <p15:guide id="2" pos="2808" userDrawn="1">
          <p15:clr>
            <a:srgbClr val="FBAE40"/>
          </p15:clr>
        </p15:guide>
        <p15:guide id="3" pos="4866" userDrawn="1">
          <p15:clr>
            <a:srgbClr val="FBAE40"/>
          </p15:clr>
        </p15:guide>
        <p15:guide id="4" pos="5082" userDrawn="1">
          <p15:clr>
            <a:srgbClr val="FBAE40"/>
          </p15:clr>
        </p15:guide>
        <p15:guide id="5" orient="horz" pos="2274" userDrawn="1">
          <p15:clr>
            <a:srgbClr val="FBAE40"/>
          </p15:clr>
        </p15:guide>
        <p15:guide id="6" orient="horz" pos="2442"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 Split graphic">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846907" y="1795637"/>
            <a:ext cx="3265200" cy="269698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7" name="Content Placeholder 2"/>
          <p:cNvSpPr>
            <a:spLocks noGrp="1"/>
          </p:cNvSpPr>
          <p:nvPr>
            <p:ph idx="13"/>
          </p:nvPr>
        </p:nvSpPr>
        <p:spPr bwMode="gray">
          <a:xfrm>
            <a:off x="4458228" y="1795637"/>
            <a:ext cx="3265200" cy="269698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8" name="Content Placeholder 2"/>
          <p:cNvSpPr>
            <a:spLocks noGrp="1"/>
          </p:cNvSpPr>
          <p:nvPr>
            <p:ph idx="14"/>
          </p:nvPr>
        </p:nvSpPr>
        <p:spPr bwMode="gray">
          <a:xfrm>
            <a:off x="8069550" y="1795637"/>
            <a:ext cx="3265200" cy="269698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13" name="Content Placeholder 2"/>
          <p:cNvSpPr>
            <a:spLocks noGrp="1"/>
          </p:cNvSpPr>
          <p:nvPr>
            <p:ph idx="15"/>
          </p:nvPr>
        </p:nvSpPr>
        <p:spPr bwMode="gray">
          <a:xfrm>
            <a:off x="846908" y="4760734"/>
            <a:ext cx="3265200" cy="1440042"/>
          </a:xfrm>
        </p:spPr>
        <p:txBody>
          <a:bodyPr/>
          <a:lstStyle/>
          <a:p>
            <a:pPr lvl="0"/>
            <a:r>
              <a:rPr lang="en-US" noProof="0"/>
              <a:t>Edit Master text styles</a:t>
            </a:r>
          </a:p>
          <a:p>
            <a:pPr lvl="1"/>
            <a:r>
              <a:rPr lang="en-US" noProof="0"/>
              <a:t>Second level</a:t>
            </a:r>
          </a:p>
        </p:txBody>
      </p:sp>
      <p:sp>
        <p:nvSpPr>
          <p:cNvPr id="14" name="Content Placeholder 2"/>
          <p:cNvSpPr>
            <a:spLocks noGrp="1"/>
          </p:cNvSpPr>
          <p:nvPr>
            <p:ph idx="16"/>
          </p:nvPr>
        </p:nvSpPr>
        <p:spPr bwMode="gray">
          <a:xfrm>
            <a:off x="4458229" y="4760734"/>
            <a:ext cx="3265200" cy="1440042"/>
          </a:xfrm>
        </p:spPr>
        <p:txBody>
          <a:bodyPr/>
          <a:lstStyle/>
          <a:p>
            <a:pPr lvl="0"/>
            <a:r>
              <a:rPr lang="en-US" noProof="0"/>
              <a:t>Edit Master text styles</a:t>
            </a:r>
          </a:p>
          <a:p>
            <a:pPr lvl="1"/>
            <a:r>
              <a:rPr lang="en-US" noProof="0"/>
              <a:t>Second level</a:t>
            </a:r>
          </a:p>
        </p:txBody>
      </p:sp>
      <p:sp>
        <p:nvSpPr>
          <p:cNvPr id="15" name="Content Placeholder 2"/>
          <p:cNvSpPr>
            <a:spLocks noGrp="1"/>
          </p:cNvSpPr>
          <p:nvPr>
            <p:ph idx="17"/>
          </p:nvPr>
        </p:nvSpPr>
        <p:spPr bwMode="gray">
          <a:xfrm>
            <a:off x="8069550" y="4760734"/>
            <a:ext cx="3265200" cy="1440042"/>
          </a:xfrm>
        </p:spPr>
        <p:txBody>
          <a:bodyPr/>
          <a:lstStyle/>
          <a:p>
            <a:pPr lvl="0"/>
            <a:r>
              <a:rPr lang="en-US" noProof="0"/>
              <a:t>Edit Master text styles</a:t>
            </a:r>
          </a:p>
          <a:p>
            <a:pPr lvl="1"/>
            <a:r>
              <a:rPr lang="en-US" noProof="0"/>
              <a:t>Second level</a:t>
            </a:r>
          </a:p>
        </p:txBody>
      </p:sp>
      <p:sp>
        <p:nvSpPr>
          <p:cNvPr id="9" name="Slide Number Placeholder 8"/>
          <p:cNvSpPr>
            <a:spLocks noGrp="1"/>
          </p:cNvSpPr>
          <p:nvPr>
            <p:ph type="sldNum" sz="quarter" idx="19"/>
          </p:nvPr>
        </p:nvSpPr>
        <p:spPr/>
        <p:txBody>
          <a:bodyPr/>
          <a:lstStyle/>
          <a:p>
            <a:fld id="{DDD2A080-DA64-4F5C-9131-47EB793B4410}" type="slidenum">
              <a:rPr lang="en-GB" noProof="0" smtClean="0"/>
              <a:pPr/>
              <a:t>‹#›</a:t>
            </a:fld>
            <a:endParaRPr lang="en-GB" noProof="0" dirty="0"/>
          </a:p>
        </p:txBody>
      </p:sp>
      <p:sp>
        <p:nvSpPr>
          <p:cNvPr id="5" name="Title 4"/>
          <p:cNvSpPr>
            <a:spLocks noGrp="1"/>
          </p:cNvSpPr>
          <p:nvPr>
            <p:ph type="title"/>
          </p:nvPr>
        </p:nvSpPr>
        <p:spPr>
          <a:xfrm>
            <a:off x="845575" y="280733"/>
            <a:ext cx="10489175" cy="854075"/>
          </a:xfrm>
        </p:spPr>
        <p:txBody>
          <a:bodyPr/>
          <a:lstStyle/>
          <a:p>
            <a:r>
              <a:rPr lang="en-US" noProof="0"/>
              <a:t>Click to edit Master title style</a:t>
            </a:r>
            <a:endParaRPr lang="en-GB" noProof="0" dirty="0"/>
          </a:p>
        </p:txBody>
      </p:sp>
      <p:sp>
        <p:nvSpPr>
          <p:cNvPr id="10" name="Text Placeholder 10"/>
          <p:cNvSpPr>
            <a:spLocks noGrp="1"/>
          </p:cNvSpPr>
          <p:nvPr>
            <p:ph type="body" sz="quarter" idx="12" hasCustomPrompt="1"/>
          </p:nvPr>
        </p:nvSpPr>
        <p:spPr>
          <a:xfrm>
            <a:off x="845574" y="1277982"/>
            <a:ext cx="3265200" cy="436017"/>
          </a:xfrm>
        </p:spPr>
        <p:txBody>
          <a:bodyPr>
            <a:noAutofit/>
          </a:bodyPr>
          <a:lstStyle>
            <a:lvl1pPr>
              <a:lnSpc>
                <a:spcPts val="1700"/>
              </a:lnSpc>
              <a:defRPr sz="1500" b="1">
                <a:solidFill>
                  <a:schemeClr val="bg2"/>
                </a:solidFill>
              </a:defRPr>
            </a:lvl1pPr>
          </a:lstStyle>
          <a:p>
            <a:pPr lvl="0"/>
            <a:r>
              <a:rPr lang="en-GB" noProof="0" dirty="0"/>
              <a:t>Click to edit title</a:t>
            </a:r>
          </a:p>
        </p:txBody>
      </p:sp>
      <p:sp>
        <p:nvSpPr>
          <p:cNvPr id="16" name="Text Placeholder 10"/>
          <p:cNvSpPr>
            <a:spLocks noGrp="1"/>
          </p:cNvSpPr>
          <p:nvPr>
            <p:ph type="body" sz="quarter" idx="20" hasCustomPrompt="1"/>
          </p:nvPr>
        </p:nvSpPr>
        <p:spPr>
          <a:xfrm>
            <a:off x="4458228" y="1277982"/>
            <a:ext cx="3265200" cy="436017"/>
          </a:xfrm>
        </p:spPr>
        <p:txBody>
          <a:bodyPr/>
          <a:lstStyle>
            <a:lvl1pPr>
              <a:lnSpc>
                <a:spcPts val="1700"/>
              </a:lnSpc>
              <a:defRPr sz="1500" b="1">
                <a:solidFill>
                  <a:schemeClr val="bg2"/>
                </a:solidFill>
              </a:defRPr>
            </a:lvl1pPr>
          </a:lstStyle>
          <a:p>
            <a:pPr lvl="0"/>
            <a:r>
              <a:rPr lang="en-GB" noProof="0" dirty="0"/>
              <a:t>Click to edit title</a:t>
            </a:r>
          </a:p>
        </p:txBody>
      </p:sp>
      <p:sp>
        <p:nvSpPr>
          <p:cNvPr id="17" name="Text Placeholder 10"/>
          <p:cNvSpPr>
            <a:spLocks noGrp="1"/>
          </p:cNvSpPr>
          <p:nvPr>
            <p:ph type="body" sz="quarter" idx="21" hasCustomPrompt="1"/>
          </p:nvPr>
        </p:nvSpPr>
        <p:spPr>
          <a:xfrm>
            <a:off x="8069550" y="1277982"/>
            <a:ext cx="3265200" cy="436017"/>
          </a:xfrm>
        </p:spPr>
        <p:txBody>
          <a:bodyPr/>
          <a:lstStyle>
            <a:lvl1pPr>
              <a:lnSpc>
                <a:spcPts val="1700"/>
              </a:lnSpc>
              <a:defRPr sz="1500" b="1">
                <a:solidFill>
                  <a:schemeClr val="bg2"/>
                </a:solidFill>
              </a:defRPr>
            </a:lvl1pPr>
          </a:lstStyle>
          <a:p>
            <a:pPr lvl="0"/>
            <a:r>
              <a:rPr lang="en-GB" noProof="0" dirty="0"/>
              <a:t>Click to edit title</a:t>
            </a:r>
          </a:p>
        </p:txBody>
      </p:sp>
    </p:spTree>
    <p:extLst>
      <p:ext uri="{BB962C8B-B14F-4D97-AF65-F5344CB8AC3E}">
        <p14:creationId xmlns:p14="http://schemas.microsoft.com/office/powerpoint/2010/main" val="217969887"/>
      </p:ext>
    </p:extLst>
  </p:cSld>
  <p:clrMapOvr>
    <a:masterClrMapping/>
  </p:clrMapOvr>
  <p:extLst mod="1">
    <p:ext uri="{DCECCB84-F9BA-43D5-87BE-67443E8EF086}">
      <p15:sldGuideLst xmlns:p15="http://schemas.microsoft.com/office/powerpoint/2012/main">
        <p15:guide id="2" pos="2808">
          <p15:clr>
            <a:srgbClr val="FBAE40"/>
          </p15:clr>
        </p15:guide>
        <p15:guide id="3" pos="4866">
          <p15:clr>
            <a:srgbClr val="FBAE40"/>
          </p15:clr>
        </p15:guide>
        <p15:guide id="4" pos="5082">
          <p15:clr>
            <a:srgbClr val="FBAE40"/>
          </p15:clr>
        </p15:guide>
        <p15:guide id="5" orient="horz" pos="2830" userDrawn="1">
          <p15:clr>
            <a:srgbClr val="FBAE40"/>
          </p15:clr>
        </p15:guide>
        <p15:guide id="6" orient="horz" pos="2998" userDrawn="1">
          <p15:clr>
            <a:srgbClr val="FBAE40"/>
          </p15:clr>
        </p15:guide>
        <p15:guide id="7" pos="2592"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 Split Content">
    <p:bg bwMode="gray">
      <p:bgRef idx="1001">
        <a:schemeClr val="bg1"/>
      </p:bgRef>
    </p:bg>
    <p:spTree>
      <p:nvGrpSpPr>
        <p:cNvPr id="1" name=""/>
        <p:cNvGrpSpPr/>
        <p:nvPr/>
      </p:nvGrpSpPr>
      <p:grpSpPr>
        <a:xfrm>
          <a:off x="0" y="0"/>
          <a:ext cx="0" cy="0"/>
          <a:chOff x="0" y="0"/>
          <a:chExt cx="0" cy="0"/>
        </a:xfrm>
      </p:grpSpPr>
      <p:sp>
        <p:nvSpPr>
          <p:cNvPr id="5" name="Content Placeholder 2"/>
          <p:cNvSpPr>
            <a:spLocks noGrp="1"/>
          </p:cNvSpPr>
          <p:nvPr>
            <p:ph idx="1" hasCustomPrompt="1"/>
          </p:nvPr>
        </p:nvSpPr>
        <p:spPr bwMode="gray">
          <a:xfrm>
            <a:off x="845575" y="1279981"/>
            <a:ext cx="5058000" cy="324000"/>
          </a:xfrm>
        </p:spPr>
        <p:txBody>
          <a:bodyPr>
            <a:noAutofit/>
          </a:bodyPr>
          <a:lstStyle>
            <a:lvl1pPr>
              <a:lnSpc>
                <a:spcPts val="2100"/>
              </a:lnSpc>
              <a:defRPr sz="1800" b="1"/>
            </a:lvl1pPr>
          </a:lstStyle>
          <a:p>
            <a:pPr lvl="0"/>
            <a:r>
              <a:rPr lang="en-GB" noProof="0"/>
              <a:t>Click to edit title</a:t>
            </a:r>
            <a:endParaRPr lang="en-GB" noProof="0" dirty="0"/>
          </a:p>
        </p:txBody>
      </p:sp>
      <p:sp>
        <p:nvSpPr>
          <p:cNvPr id="6" name="Content Placeholder 2"/>
          <p:cNvSpPr>
            <a:spLocks noGrp="1"/>
          </p:cNvSpPr>
          <p:nvPr>
            <p:ph idx="13" hasCustomPrompt="1"/>
          </p:nvPr>
        </p:nvSpPr>
        <p:spPr bwMode="gray">
          <a:xfrm>
            <a:off x="845575" y="1754561"/>
            <a:ext cx="5058000" cy="1854000"/>
          </a:xfrm>
        </p:spPr>
        <p:txBody>
          <a:bodyPr/>
          <a:lstStyle>
            <a:lvl3pPr>
              <a:lnSpc>
                <a:spcPts val="2200"/>
              </a:lnSpc>
              <a:defRPr sz="2000"/>
            </a:lvl3pPr>
          </a:lstStyle>
          <a:p>
            <a:pPr lvl="2"/>
            <a:r>
              <a:rPr lang="en-GB" noProof="0" dirty="0"/>
              <a:t>Text level</a:t>
            </a:r>
          </a:p>
        </p:txBody>
      </p:sp>
      <p:sp>
        <p:nvSpPr>
          <p:cNvPr id="7" name="Content Placeholder 2"/>
          <p:cNvSpPr>
            <a:spLocks noGrp="1"/>
          </p:cNvSpPr>
          <p:nvPr>
            <p:ph idx="20" hasCustomPrompt="1"/>
          </p:nvPr>
        </p:nvSpPr>
        <p:spPr bwMode="gray">
          <a:xfrm>
            <a:off x="845575" y="3877590"/>
            <a:ext cx="5058000" cy="324000"/>
          </a:xfrm>
        </p:spPr>
        <p:txBody>
          <a:bodyPr>
            <a:noAutofit/>
          </a:bodyPr>
          <a:lstStyle>
            <a:lvl1pPr>
              <a:lnSpc>
                <a:spcPts val="2100"/>
              </a:lnSpc>
              <a:defRPr sz="1800" b="1"/>
            </a:lvl1pPr>
          </a:lstStyle>
          <a:p>
            <a:pPr lvl="0"/>
            <a:r>
              <a:rPr lang="en-GB" noProof="0"/>
              <a:t>Click to edit title</a:t>
            </a:r>
            <a:endParaRPr lang="en-GB" noProof="0" dirty="0"/>
          </a:p>
        </p:txBody>
      </p:sp>
      <p:sp>
        <p:nvSpPr>
          <p:cNvPr id="8" name="Content Placeholder 2"/>
          <p:cNvSpPr>
            <a:spLocks noGrp="1"/>
          </p:cNvSpPr>
          <p:nvPr>
            <p:ph idx="21" hasCustomPrompt="1"/>
          </p:nvPr>
        </p:nvSpPr>
        <p:spPr bwMode="gray">
          <a:xfrm>
            <a:off x="845575" y="4346775"/>
            <a:ext cx="5058000" cy="1854000"/>
          </a:xfrm>
        </p:spPr>
        <p:txBody>
          <a:bodyPr/>
          <a:lstStyle>
            <a:lvl3pPr>
              <a:lnSpc>
                <a:spcPts val="2200"/>
              </a:lnSpc>
              <a:defRPr sz="2000"/>
            </a:lvl3pPr>
          </a:lstStyle>
          <a:p>
            <a:pPr lvl="2"/>
            <a:r>
              <a:rPr lang="en-GB" noProof="0" dirty="0"/>
              <a:t>Text level</a:t>
            </a:r>
          </a:p>
        </p:txBody>
      </p:sp>
      <p:cxnSp>
        <p:nvCxnSpPr>
          <p:cNvPr id="9" name="Straight Connector 8"/>
          <p:cNvCxnSpPr/>
          <p:nvPr userDrawn="1"/>
        </p:nvCxnSpPr>
        <p:spPr bwMode="gray">
          <a:xfrm>
            <a:off x="845575" y="1682898"/>
            <a:ext cx="5058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bwMode="gray">
          <a:xfrm>
            <a:off x="845575" y="4278810"/>
            <a:ext cx="5058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15" name="Content Placeholder 2"/>
          <p:cNvSpPr>
            <a:spLocks noGrp="1"/>
          </p:cNvSpPr>
          <p:nvPr>
            <p:ph idx="22" hasCustomPrompt="1"/>
          </p:nvPr>
        </p:nvSpPr>
        <p:spPr bwMode="gray">
          <a:xfrm>
            <a:off x="6276750" y="1279981"/>
            <a:ext cx="5058000" cy="324000"/>
          </a:xfrm>
        </p:spPr>
        <p:txBody>
          <a:bodyPr>
            <a:noAutofit/>
          </a:bodyPr>
          <a:lstStyle>
            <a:lvl1pPr>
              <a:lnSpc>
                <a:spcPts val="2100"/>
              </a:lnSpc>
              <a:defRPr sz="1800" b="1"/>
            </a:lvl1pPr>
          </a:lstStyle>
          <a:p>
            <a:pPr lvl="0"/>
            <a:r>
              <a:rPr lang="en-GB" noProof="0"/>
              <a:t>Click to edit title</a:t>
            </a:r>
            <a:endParaRPr lang="en-GB" noProof="0" dirty="0"/>
          </a:p>
        </p:txBody>
      </p:sp>
      <p:sp>
        <p:nvSpPr>
          <p:cNvPr id="16" name="Content Placeholder 2"/>
          <p:cNvSpPr>
            <a:spLocks noGrp="1"/>
          </p:cNvSpPr>
          <p:nvPr>
            <p:ph idx="23" hasCustomPrompt="1"/>
          </p:nvPr>
        </p:nvSpPr>
        <p:spPr bwMode="gray">
          <a:xfrm>
            <a:off x="6276750" y="1754561"/>
            <a:ext cx="5058000" cy="1854000"/>
          </a:xfrm>
        </p:spPr>
        <p:txBody>
          <a:bodyPr/>
          <a:lstStyle>
            <a:lvl3pPr>
              <a:lnSpc>
                <a:spcPts val="2200"/>
              </a:lnSpc>
              <a:defRPr sz="2000"/>
            </a:lvl3pPr>
          </a:lstStyle>
          <a:p>
            <a:pPr lvl="2"/>
            <a:r>
              <a:rPr lang="en-GB" noProof="0" dirty="0"/>
              <a:t>Text level</a:t>
            </a:r>
          </a:p>
        </p:txBody>
      </p:sp>
      <p:sp>
        <p:nvSpPr>
          <p:cNvPr id="17" name="Content Placeholder 2"/>
          <p:cNvSpPr>
            <a:spLocks noGrp="1"/>
          </p:cNvSpPr>
          <p:nvPr>
            <p:ph idx="24" hasCustomPrompt="1"/>
          </p:nvPr>
        </p:nvSpPr>
        <p:spPr bwMode="gray">
          <a:xfrm>
            <a:off x="6276750" y="3877590"/>
            <a:ext cx="5058000" cy="324000"/>
          </a:xfrm>
        </p:spPr>
        <p:txBody>
          <a:bodyPr>
            <a:noAutofit/>
          </a:bodyPr>
          <a:lstStyle>
            <a:lvl1pPr>
              <a:lnSpc>
                <a:spcPts val="2100"/>
              </a:lnSpc>
              <a:defRPr sz="1800" b="1"/>
            </a:lvl1pPr>
          </a:lstStyle>
          <a:p>
            <a:pPr lvl="0"/>
            <a:r>
              <a:rPr lang="en-GB" noProof="0"/>
              <a:t>Click to edit title</a:t>
            </a:r>
            <a:endParaRPr lang="en-GB" noProof="0" dirty="0"/>
          </a:p>
        </p:txBody>
      </p:sp>
      <p:sp>
        <p:nvSpPr>
          <p:cNvPr id="18" name="Content Placeholder 2"/>
          <p:cNvSpPr>
            <a:spLocks noGrp="1"/>
          </p:cNvSpPr>
          <p:nvPr>
            <p:ph idx="25" hasCustomPrompt="1"/>
          </p:nvPr>
        </p:nvSpPr>
        <p:spPr bwMode="gray">
          <a:xfrm>
            <a:off x="6276750" y="4346775"/>
            <a:ext cx="5058000" cy="1854000"/>
          </a:xfrm>
        </p:spPr>
        <p:txBody>
          <a:bodyPr/>
          <a:lstStyle>
            <a:lvl3pPr>
              <a:lnSpc>
                <a:spcPts val="2200"/>
              </a:lnSpc>
              <a:defRPr sz="2000"/>
            </a:lvl3pPr>
          </a:lstStyle>
          <a:p>
            <a:pPr lvl="2"/>
            <a:r>
              <a:rPr lang="en-GB" noProof="0" dirty="0"/>
              <a:t>Text level</a:t>
            </a:r>
          </a:p>
        </p:txBody>
      </p:sp>
      <p:cxnSp>
        <p:nvCxnSpPr>
          <p:cNvPr id="19" name="Straight Connector 18"/>
          <p:cNvCxnSpPr/>
          <p:nvPr userDrawn="1"/>
        </p:nvCxnSpPr>
        <p:spPr bwMode="gray">
          <a:xfrm>
            <a:off x="6276750" y="1682898"/>
            <a:ext cx="5058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bwMode="gray">
          <a:xfrm>
            <a:off x="6276750" y="4278810"/>
            <a:ext cx="5058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Slide Number Placeholder 11"/>
          <p:cNvSpPr>
            <a:spLocks noGrp="1"/>
          </p:cNvSpPr>
          <p:nvPr>
            <p:ph type="sldNum" sz="quarter" idx="27"/>
          </p:nvPr>
        </p:nvSpPr>
        <p:spPr/>
        <p:txBody>
          <a:bodyPr/>
          <a:lstStyle/>
          <a:p>
            <a:fld id="{DDD2A080-DA64-4F5C-9131-47EB793B4410}" type="slidenum">
              <a:rPr lang="en-GB" noProof="0" smtClean="0"/>
              <a:pPr/>
              <a:t>‹#›</a:t>
            </a:fld>
            <a:endParaRPr lang="en-GB" noProof="0" dirty="0"/>
          </a:p>
        </p:txBody>
      </p:sp>
      <p:sp>
        <p:nvSpPr>
          <p:cNvPr id="3" name="Title 2"/>
          <p:cNvSpPr>
            <a:spLocks noGrp="1"/>
          </p:cNvSpPr>
          <p:nvPr>
            <p:ph type="title"/>
          </p:nvPr>
        </p:nvSpPr>
        <p:spPr>
          <a:xfrm>
            <a:off x="845575" y="280733"/>
            <a:ext cx="10489175" cy="854075"/>
          </a:xfrm>
        </p:spPr>
        <p:txBody>
          <a:bodyPr/>
          <a:lstStyle/>
          <a:p>
            <a:r>
              <a:rPr lang="en-US" noProof="0"/>
              <a:t>Click to edit Master title style</a:t>
            </a:r>
            <a:endParaRPr lang="en-GB" noProof="0" dirty="0"/>
          </a:p>
        </p:txBody>
      </p:sp>
    </p:spTree>
    <p:extLst>
      <p:ext uri="{BB962C8B-B14F-4D97-AF65-F5344CB8AC3E}">
        <p14:creationId xmlns:p14="http://schemas.microsoft.com/office/powerpoint/2010/main" val="2473586443"/>
      </p:ext>
    </p:extLst>
  </p:cSld>
  <p:clrMapOvr>
    <a:masterClrMapping/>
  </p:clrMapOvr>
  <p:extLst mod="1">
    <p:ext uri="{DCECCB84-F9BA-43D5-87BE-67443E8EF086}">
      <p15:sldGuideLst xmlns:p15="http://schemas.microsoft.com/office/powerpoint/2012/main">
        <p15:guide id="2" pos="3720" userDrawn="1">
          <p15:clr>
            <a:srgbClr val="FBAE40"/>
          </p15:clr>
        </p15:guide>
        <p15:guide id="3" pos="3953" userDrawn="1">
          <p15:clr>
            <a:srgbClr val="FBAE40"/>
          </p15:clr>
        </p15:guide>
        <p15:guide id="4" orient="horz" pos="2274" userDrawn="1">
          <p15:clr>
            <a:srgbClr val="FBAE40"/>
          </p15:clr>
        </p15:guide>
        <p15:guide id="5" orient="horz" pos="2442"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6 Split Title &amp; Content">
    <p:spTree>
      <p:nvGrpSpPr>
        <p:cNvPr id="1" name=""/>
        <p:cNvGrpSpPr/>
        <p:nvPr/>
      </p:nvGrpSpPr>
      <p:grpSpPr>
        <a:xfrm>
          <a:off x="0" y="0"/>
          <a:ext cx="0" cy="0"/>
          <a:chOff x="0" y="0"/>
          <a:chExt cx="0" cy="0"/>
        </a:xfrm>
      </p:grpSpPr>
      <p:sp>
        <p:nvSpPr>
          <p:cNvPr id="2" name="Title 1"/>
          <p:cNvSpPr>
            <a:spLocks noGrp="1"/>
          </p:cNvSpPr>
          <p:nvPr>
            <p:ph type="title"/>
          </p:nvPr>
        </p:nvSpPr>
        <p:spPr bwMode="gray">
          <a:xfrm>
            <a:off x="845575" y="280733"/>
            <a:ext cx="10489175" cy="854075"/>
          </a:xfrm>
        </p:spPr>
        <p:txBody>
          <a:bodyPr/>
          <a:lstStyle/>
          <a:p>
            <a:r>
              <a:rPr lang="en-US" noProof="0"/>
              <a:t>Click to edit Master title style</a:t>
            </a:r>
            <a:endParaRPr lang="en-GB" noProof="0" dirty="0"/>
          </a:p>
        </p:txBody>
      </p:sp>
      <p:sp>
        <p:nvSpPr>
          <p:cNvPr id="5" name="Content Placeholder 2"/>
          <p:cNvSpPr>
            <a:spLocks noGrp="1"/>
          </p:cNvSpPr>
          <p:nvPr>
            <p:ph idx="1" hasCustomPrompt="1"/>
          </p:nvPr>
        </p:nvSpPr>
        <p:spPr bwMode="gray">
          <a:xfrm>
            <a:off x="845575" y="1278384"/>
            <a:ext cx="3265200" cy="324000"/>
          </a:xfrm>
        </p:spPr>
        <p:txBody>
          <a:bodyPr/>
          <a:lstStyle>
            <a:lvl1pPr>
              <a:lnSpc>
                <a:spcPts val="2100"/>
              </a:lnSpc>
              <a:defRPr sz="1800" b="1"/>
            </a:lvl1pPr>
          </a:lstStyle>
          <a:p>
            <a:pPr lvl="0"/>
            <a:r>
              <a:rPr lang="en-GB" noProof="0" dirty="0"/>
              <a:t>Click to edit title</a:t>
            </a:r>
          </a:p>
        </p:txBody>
      </p:sp>
      <p:sp>
        <p:nvSpPr>
          <p:cNvPr id="6" name="Content Placeholder 2"/>
          <p:cNvSpPr>
            <a:spLocks noGrp="1"/>
          </p:cNvSpPr>
          <p:nvPr>
            <p:ph idx="13" hasCustomPrompt="1"/>
          </p:nvPr>
        </p:nvSpPr>
        <p:spPr bwMode="gray">
          <a:xfrm>
            <a:off x="845575" y="1757278"/>
            <a:ext cx="3265200" cy="1850305"/>
          </a:xfrm>
        </p:spPr>
        <p:txBody>
          <a:bodyPr/>
          <a:lstStyle>
            <a:lvl3pPr>
              <a:lnSpc>
                <a:spcPts val="2100"/>
              </a:lnSpc>
              <a:defRPr sz="1800"/>
            </a:lvl3pPr>
          </a:lstStyle>
          <a:p>
            <a:pPr lvl="2"/>
            <a:r>
              <a:rPr lang="en-GB" noProof="0" dirty="0"/>
              <a:t>Text level</a:t>
            </a:r>
          </a:p>
        </p:txBody>
      </p:sp>
      <p:sp>
        <p:nvSpPr>
          <p:cNvPr id="7" name="Content Placeholder 2"/>
          <p:cNvSpPr>
            <a:spLocks noGrp="1"/>
          </p:cNvSpPr>
          <p:nvPr>
            <p:ph idx="20" hasCustomPrompt="1"/>
          </p:nvPr>
        </p:nvSpPr>
        <p:spPr bwMode="gray">
          <a:xfrm>
            <a:off x="845575" y="3878568"/>
            <a:ext cx="3265200" cy="324000"/>
          </a:xfrm>
        </p:spPr>
        <p:txBody>
          <a:bodyPr/>
          <a:lstStyle>
            <a:lvl1pPr>
              <a:lnSpc>
                <a:spcPts val="2100"/>
              </a:lnSpc>
              <a:defRPr sz="1800" b="1"/>
            </a:lvl1pPr>
          </a:lstStyle>
          <a:p>
            <a:pPr lvl="0"/>
            <a:r>
              <a:rPr lang="en-GB" noProof="0"/>
              <a:t>Click to edit title</a:t>
            </a:r>
            <a:endParaRPr lang="en-GB" noProof="0" dirty="0"/>
          </a:p>
        </p:txBody>
      </p:sp>
      <p:sp>
        <p:nvSpPr>
          <p:cNvPr id="8" name="Content Placeholder 2"/>
          <p:cNvSpPr>
            <a:spLocks noGrp="1"/>
          </p:cNvSpPr>
          <p:nvPr>
            <p:ph idx="21" hasCustomPrompt="1"/>
          </p:nvPr>
        </p:nvSpPr>
        <p:spPr bwMode="gray">
          <a:xfrm>
            <a:off x="845575" y="4346776"/>
            <a:ext cx="3265200" cy="1850400"/>
          </a:xfrm>
        </p:spPr>
        <p:txBody>
          <a:bodyPr/>
          <a:lstStyle>
            <a:lvl3pPr>
              <a:lnSpc>
                <a:spcPts val="2100"/>
              </a:lnSpc>
              <a:defRPr sz="1800"/>
            </a:lvl3pPr>
          </a:lstStyle>
          <a:p>
            <a:pPr lvl="2"/>
            <a:r>
              <a:rPr lang="en-GB" noProof="0" dirty="0"/>
              <a:t>Text level</a:t>
            </a:r>
          </a:p>
        </p:txBody>
      </p:sp>
      <p:cxnSp>
        <p:nvCxnSpPr>
          <p:cNvPr id="9" name="Straight Connector 8"/>
          <p:cNvCxnSpPr/>
          <p:nvPr userDrawn="1"/>
        </p:nvCxnSpPr>
        <p:spPr bwMode="gray">
          <a:xfrm>
            <a:off x="845575" y="1685616"/>
            <a:ext cx="32652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bwMode="gray">
          <a:xfrm>
            <a:off x="845575" y="4278810"/>
            <a:ext cx="32652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40" name="Content Placeholder 2"/>
          <p:cNvSpPr>
            <a:spLocks noGrp="1"/>
          </p:cNvSpPr>
          <p:nvPr>
            <p:ph idx="22" hasCustomPrompt="1"/>
          </p:nvPr>
        </p:nvSpPr>
        <p:spPr bwMode="gray">
          <a:xfrm>
            <a:off x="8069550" y="1278384"/>
            <a:ext cx="3265200" cy="324000"/>
          </a:xfrm>
        </p:spPr>
        <p:txBody>
          <a:bodyPr/>
          <a:lstStyle>
            <a:lvl1pPr>
              <a:lnSpc>
                <a:spcPts val="2100"/>
              </a:lnSpc>
              <a:defRPr sz="1800" b="1"/>
            </a:lvl1pPr>
          </a:lstStyle>
          <a:p>
            <a:pPr lvl="0"/>
            <a:r>
              <a:rPr lang="en-GB" noProof="0"/>
              <a:t>Click to edit title</a:t>
            </a:r>
            <a:endParaRPr lang="en-GB" noProof="0" dirty="0"/>
          </a:p>
        </p:txBody>
      </p:sp>
      <p:sp>
        <p:nvSpPr>
          <p:cNvPr id="41" name="Content Placeholder 2"/>
          <p:cNvSpPr>
            <a:spLocks noGrp="1"/>
          </p:cNvSpPr>
          <p:nvPr>
            <p:ph idx="23" hasCustomPrompt="1"/>
          </p:nvPr>
        </p:nvSpPr>
        <p:spPr bwMode="gray">
          <a:xfrm>
            <a:off x="8069550" y="1757278"/>
            <a:ext cx="3265200" cy="1850305"/>
          </a:xfrm>
        </p:spPr>
        <p:txBody>
          <a:bodyPr/>
          <a:lstStyle>
            <a:lvl3pPr>
              <a:lnSpc>
                <a:spcPts val="2100"/>
              </a:lnSpc>
              <a:defRPr sz="1800"/>
            </a:lvl3pPr>
          </a:lstStyle>
          <a:p>
            <a:pPr lvl="2"/>
            <a:r>
              <a:rPr lang="en-GB" noProof="0" dirty="0"/>
              <a:t>Text level</a:t>
            </a:r>
          </a:p>
        </p:txBody>
      </p:sp>
      <p:sp>
        <p:nvSpPr>
          <p:cNvPr id="42" name="Content Placeholder 2"/>
          <p:cNvSpPr>
            <a:spLocks noGrp="1"/>
          </p:cNvSpPr>
          <p:nvPr>
            <p:ph idx="24" hasCustomPrompt="1"/>
          </p:nvPr>
        </p:nvSpPr>
        <p:spPr bwMode="gray">
          <a:xfrm>
            <a:off x="8069550" y="3878568"/>
            <a:ext cx="3265200" cy="324000"/>
          </a:xfrm>
        </p:spPr>
        <p:txBody>
          <a:bodyPr/>
          <a:lstStyle>
            <a:lvl1pPr>
              <a:lnSpc>
                <a:spcPts val="2100"/>
              </a:lnSpc>
              <a:defRPr sz="1800" b="1"/>
            </a:lvl1pPr>
          </a:lstStyle>
          <a:p>
            <a:pPr lvl="0"/>
            <a:r>
              <a:rPr lang="en-GB" noProof="0"/>
              <a:t>Click to edit title</a:t>
            </a:r>
            <a:endParaRPr lang="en-GB" noProof="0" dirty="0"/>
          </a:p>
        </p:txBody>
      </p:sp>
      <p:sp>
        <p:nvSpPr>
          <p:cNvPr id="43" name="Content Placeholder 2"/>
          <p:cNvSpPr>
            <a:spLocks noGrp="1"/>
          </p:cNvSpPr>
          <p:nvPr>
            <p:ph idx="25" hasCustomPrompt="1"/>
          </p:nvPr>
        </p:nvSpPr>
        <p:spPr bwMode="gray">
          <a:xfrm>
            <a:off x="8069550" y="4346776"/>
            <a:ext cx="3265200" cy="1850400"/>
          </a:xfrm>
        </p:spPr>
        <p:txBody>
          <a:bodyPr/>
          <a:lstStyle>
            <a:lvl3pPr>
              <a:lnSpc>
                <a:spcPts val="2100"/>
              </a:lnSpc>
              <a:defRPr sz="1800"/>
            </a:lvl3pPr>
          </a:lstStyle>
          <a:p>
            <a:pPr lvl="2"/>
            <a:r>
              <a:rPr lang="en-GB" noProof="0" dirty="0"/>
              <a:t>Text level</a:t>
            </a:r>
          </a:p>
        </p:txBody>
      </p:sp>
      <p:cxnSp>
        <p:nvCxnSpPr>
          <p:cNvPr id="44" name="Straight Connector 43"/>
          <p:cNvCxnSpPr/>
          <p:nvPr userDrawn="1"/>
        </p:nvCxnSpPr>
        <p:spPr bwMode="gray">
          <a:xfrm>
            <a:off x="8069550" y="1685616"/>
            <a:ext cx="32652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userDrawn="1"/>
        </p:nvCxnSpPr>
        <p:spPr bwMode="gray">
          <a:xfrm>
            <a:off x="8069550" y="4278810"/>
            <a:ext cx="32652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46" name="Content Placeholder 2"/>
          <p:cNvSpPr>
            <a:spLocks noGrp="1"/>
          </p:cNvSpPr>
          <p:nvPr>
            <p:ph idx="26" hasCustomPrompt="1"/>
          </p:nvPr>
        </p:nvSpPr>
        <p:spPr bwMode="gray">
          <a:xfrm>
            <a:off x="4457562" y="1278384"/>
            <a:ext cx="3265200" cy="324000"/>
          </a:xfrm>
        </p:spPr>
        <p:txBody>
          <a:bodyPr/>
          <a:lstStyle>
            <a:lvl1pPr>
              <a:lnSpc>
                <a:spcPts val="2100"/>
              </a:lnSpc>
              <a:defRPr sz="1800" b="1"/>
            </a:lvl1pPr>
          </a:lstStyle>
          <a:p>
            <a:pPr lvl="0"/>
            <a:r>
              <a:rPr lang="en-GB" noProof="0"/>
              <a:t>Click to edit title</a:t>
            </a:r>
            <a:endParaRPr lang="en-GB" noProof="0" dirty="0"/>
          </a:p>
        </p:txBody>
      </p:sp>
      <p:sp>
        <p:nvSpPr>
          <p:cNvPr id="47" name="Content Placeholder 2"/>
          <p:cNvSpPr>
            <a:spLocks noGrp="1"/>
          </p:cNvSpPr>
          <p:nvPr>
            <p:ph idx="27" hasCustomPrompt="1"/>
          </p:nvPr>
        </p:nvSpPr>
        <p:spPr bwMode="gray">
          <a:xfrm>
            <a:off x="4457562" y="1757278"/>
            <a:ext cx="3265200" cy="1850305"/>
          </a:xfrm>
        </p:spPr>
        <p:txBody>
          <a:bodyPr/>
          <a:lstStyle>
            <a:lvl3pPr>
              <a:lnSpc>
                <a:spcPts val="2100"/>
              </a:lnSpc>
              <a:defRPr sz="1800"/>
            </a:lvl3pPr>
          </a:lstStyle>
          <a:p>
            <a:pPr lvl="2"/>
            <a:r>
              <a:rPr lang="en-GB" noProof="0" dirty="0"/>
              <a:t>Text level</a:t>
            </a:r>
          </a:p>
        </p:txBody>
      </p:sp>
      <p:sp>
        <p:nvSpPr>
          <p:cNvPr id="48" name="Content Placeholder 2"/>
          <p:cNvSpPr>
            <a:spLocks noGrp="1"/>
          </p:cNvSpPr>
          <p:nvPr>
            <p:ph idx="28" hasCustomPrompt="1"/>
          </p:nvPr>
        </p:nvSpPr>
        <p:spPr bwMode="gray">
          <a:xfrm>
            <a:off x="4457562" y="3878568"/>
            <a:ext cx="3265200" cy="324000"/>
          </a:xfrm>
        </p:spPr>
        <p:txBody>
          <a:bodyPr/>
          <a:lstStyle>
            <a:lvl1pPr>
              <a:lnSpc>
                <a:spcPts val="2100"/>
              </a:lnSpc>
              <a:defRPr sz="1800" b="1"/>
            </a:lvl1pPr>
          </a:lstStyle>
          <a:p>
            <a:pPr lvl="0"/>
            <a:r>
              <a:rPr lang="en-GB" noProof="0"/>
              <a:t>Click to edit title</a:t>
            </a:r>
            <a:endParaRPr lang="en-GB" noProof="0" dirty="0"/>
          </a:p>
        </p:txBody>
      </p:sp>
      <p:sp>
        <p:nvSpPr>
          <p:cNvPr id="49" name="Content Placeholder 2"/>
          <p:cNvSpPr>
            <a:spLocks noGrp="1"/>
          </p:cNvSpPr>
          <p:nvPr>
            <p:ph idx="29" hasCustomPrompt="1"/>
          </p:nvPr>
        </p:nvSpPr>
        <p:spPr bwMode="gray">
          <a:xfrm>
            <a:off x="4457562" y="4346776"/>
            <a:ext cx="3265200" cy="1850400"/>
          </a:xfrm>
        </p:spPr>
        <p:txBody>
          <a:bodyPr/>
          <a:lstStyle>
            <a:lvl3pPr>
              <a:lnSpc>
                <a:spcPts val="2100"/>
              </a:lnSpc>
              <a:defRPr sz="1800"/>
            </a:lvl3pPr>
          </a:lstStyle>
          <a:p>
            <a:pPr lvl="2"/>
            <a:r>
              <a:rPr lang="en-GB" noProof="0" dirty="0"/>
              <a:t>Text level</a:t>
            </a:r>
          </a:p>
        </p:txBody>
      </p:sp>
      <p:cxnSp>
        <p:nvCxnSpPr>
          <p:cNvPr id="50" name="Straight Connector 49"/>
          <p:cNvCxnSpPr/>
          <p:nvPr userDrawn="1"/>
        </p:nvCxnSpPr>
        <p:spPr bwMode="gray">
          <a:xfrm>
            <a:off x="4457562" y="1685616"/>
            <a:ext cx="32652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userDrawn="1"/>
        </p:nvCxnSpPr>
        <p:spPr bwMode="gray">
          <a:xfrm>
            <a:off x="4457562" y="4278810"/>
            <a:ext cx="32652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13" name="Slide Number Placeholder 12"/>
          <p:cNvSpPr>
            <a:spLocks noGrp="1"/>
          </p:cNvSpPr>
          <p:nvPr>
            <p:ph type="sldNum" sz="quarter" idx="31"/>
          </p:nvPr>
        </p:nvSpPr>
        <p:spPr/>
        <p:txBody>
          <a:bodyPr/>
          <a:lstStyle/>
          <a:p>
            <a:fld id="{DDD2A080-DA64-4F5C-9131-47EB793B4410}" type="slidenum">
              <a:rPr lang="en-GB" noProof="0" smtClean="0"/>
              <a:pPr/>
              <a:t>‹#›</a:t>
            </a:fld>
            <a:endParaRPr lang="en-GB" noProof="0" dirty="0"/>
          </a:p>
        </p:txBody>
      </p:sp>
    </p:spTree>
    <p:extLst>
      <p:ext uri="{BB962C8B-B14F-4D97-AF65-F5344CB8AC3E}">
        <p14:creationId xmlns:p14="http://schemas.microsoft.com/office/powerpoint/2010/main" val="990928557"/>
      </p:ext>
    </p:extLst>
  </p:cSld>
  <p:clrMapOvr>
    <a:masterClrMapping/>
  </p:clrMapOvr>
  <p:extLst mod="1">
    <p:ext uri="{DCECCB84-F9BA-43D5-87BE-67443E8EF086}">
      <p15:sldGuideLst xmlns:p15="http://schemas.microsoft.com/office/powerpoint/2012/main">
        <p15:guide id="2" pos="2592" userDrawn="1">
          <p15:clr>
            <a:srgbClr val="FBAE40"/>
          </p15:clr>
        </p15:guide>
        <p15:guide id="3" pos="5082" userDrawn="1">
          <p15:clr>
            <a:srgbClr val="FBAE40"/>
          </p15:clr>
        </p15:guide>
        <p15:guide id="4" pos="2803" userDrawn="1">
          <p15:clr>
            <a:srgbClr val="FBAE40"/>
          </p15:clr>
        </p15:guide>
        <p15:guide id="5" pos="4866" userDrawn="1">
          <p15:clr>
            <a:srgbClr val="FBAE40"/>
          </p15:clr>
        </p15:guide>
        <p15:guide id="6" orient="horz" pos="2274" userDrawn="1">
          <p15:clr>
            <a:srgbClr val="FBAE40"/>
          </p15:clr>
        </p15:guide>
        <p15:guide id="7" orient="horz" pos="2442"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8 Split Content">
    <p:spTree>
      <p:nvGrpSpPr>
        <p:cNvPr id="1" name=""/>
        <p:cNvGrpSpPr/>
        <p:nvPr/>
      </p:nvGrpSpPr>
      <p:grpSpPr>
        <a:xfrm>
          <a:off x="0" y="0"/>
          <a:ext cx="0" cy="0"/>
          <a:chOff x="0" y="0"/>
          <a:chExt cx="0" cy="0"/>
        </a:xfrm>
      </p:grpSpPr>
      <p:sp>
        <p:nvSpPr>
          <p:cNvPr id="2" name="Title 1"/>
          <p:cNvSpPr>
            <a:spLocks noGrp="1"/>
          </p:cNvSpPr>
          <p:nvPr>
            <p:ph type="title"/>
          </p:nvPr>
        </p:nvSpPr>
        <p:spPr bwMode="gray">
          <a:xfrm>
            <a:off x="845575" y="280733"/>
            <a:ext cx="10489175" cy="854075"/>
          </a:xfrm>
        </p:spPr>
        <p:txBody>
          <a:bodyPr/>
          <a:lstStyle/>
          <a:p>
            <a:r>
              <a:rPr lang="en-US" noProof="0"/>
              <a:t>Click to edit Master title style</a:t>
            </a:r>
            <a:endParaRPr lang="en-GB" noProof="0" dirty="0"/>
          </a:p>
        </p:txBody>
      </p:sp>
      <p:sp>
        <p:nvSpPr>
          <p:cNvPr id="5" name="Content Placeholder 2"/>
          <p:cNvSpPr>
            <a:spLocks noGrp="1"/>
          </p:cNvSpPr>
          <p:nvPr>
            <p:ph idx="1" hasCustomPrompt="1"/>
          </p:nvPr>
        </p:nvSpPr>
        <p:spPr bwMode="gray">
          <a:xfrm>
            <a:off x="845574" y="1278384"/>
            <a:ext cx="2556000" cy="324000"/>
          </a:xfrm>
        </p:spPr>
        <p:txBody>
          <a:bodyPr/>
          <a:lstStyle>
            <a:lvl1pPr>
              <a:lnSpc>
                <a:spcPts val="2100"/>
              </a:lnSpc>
              <a:defRPr sz="1800" b="1"/>
            </a:lvl1pPr>
          </a:lstStyle>
          <a:p>
            <a:pPr lvl="0"/>
            <a:r>
              <a:rPr lang="en-GB" noProof="0"/>
              <a:t>Click to edit title</a:t>
            </a:r>
            <a:endParaRPr lang="en-GB" noProof="0" dirty="0"/>
          </a:p>
        </p:txBody>
      </p:sp>
      <p:sp>
        <p:nvSpPr>
          <p:cNvPr id="6" name="Content Placeholder 2"/>
          <p:cNvSpPr>
            <a:spLocks noGrp="1"/>
          </p:cNvSpPr>
          <p:nvPr>
            <p:ph idx="13" hasCustomPrompt="1"/>
          </p:nvPr>
        </p:nvSpPr>
        <p:spPr bwMode="gray">
          <a:xfrm>
            <a:off x="845574" y="1757279"/>
            <a:ext cx="2556000" cy="1850400"/>
          </a:xfrm>
        </p:spPr>
        <p:txBody>
          <a:bodyPr/>
          <a:lstStyle>
            <a:lvl3pPr>
              <a:lnSpc>
                <a:spcPts val="2100"/>
              </a:lnSpc>
              <a:defRPr sz="1800"/>
            </a:lvl3pPr>
          </a:lstStyle>
          <a:p>
            <a:pPr lvl="2"/>
            <a:r>
              <a:rPr lang="en-GB" noProof="0" dirty="0"/>
              <a:t>Text level</a:t>
            </a:r>
          </a:p>
        </p:txBody>
      </p:sp>
      <p:sp>
        <p:nvSpPr>
          <p:cNvPr id="7" name="Content Placeholder 2"/>
          <p:cNvSpPr>
            <a:spLocks noGrp="1"/>
          </p:cNvSpPr>
          <p:nvPr>
            <p:ph idx="20" hasCustomPrompt="1"/>
          </p:nvPr>
        </p:nvSpPr>
        <p:spPr bwMode="gray">
          <a:xfrm>
            <a:off x="845574" y="3878568"/>
            <a:ext cx="2556000" cy="324000"/>
          </a:xfrm>
        </p:spPr>
        <p:txBody>
          <a:bodyPr/>
          <a:lstStyle>
            <a:lvl1pPr>
              <a:lnSpc>
                <a:spcPts val="2100"/>
              </a:lnSpc>
              <a:defRPr sz="1800" b="1"/>
            </a:lvl1pPr>
          </a:lstStyle>
          <a:p>
            <a:pPr lvl="0"/>
            <a:r>
              <a:rPr lang="en-GB" noProof="0"/>
              <a:t>Click to edit title</a:t>
            </a:r>
            <a:endParaRPr lang="en-GB" noProof="0" dirty="0"/>
          </a:p>
        </p:txBody>
      </p:sp>
      <p:sp>
        <p:nvSpPr>
          <p:cNvPr id="8" name="Content Placeholder 2"/>
          <p:cNvSpPr>
            <a:spLocks noGrp="1"/>
          </p:cNvSpPr>
          <p:nvPr>
            <p:ph idx="21" hasCustomPrompt="1"/>
          </p:nvPr>
        </p:nvSpPr>
        <p:spPr bwMode="gray">
          <a:xfrm>
            <a:off x="845574" y="4346776"/>
            <a:ext cx="2556000" cy="1850400"/>
          </a:xfrm>
        </p:spPr>
        <p:txBody>
          <a:bodyPr/>
          <a:lstStyle>
            <a:lvl3pPr>
              <a:lnSpc>
                <a:spcPts val="2100"/>
              </a:lnSpc>
              <a:defRPr sz="1800"/>
            </a:lvl3pPr>
          </a:lstStyle>
          <a:p>
            <a:pPr lvl="2"/>
            <a:r>
              <a:rPr lang="en-GB" noProof="0" dirty="0"/>
              <a:t>Text level</a:t>
            </a:r>
          </a:p>
        </p:txBody>
      </p:sp>
      <p:cxnSp>
        <p:nvCxnSpPr>
          <p:cNvPr id="9" name="Straight Connector 8"/>
          <p:cNvCxnSpPr/>
          <p:nvPr userDrawn="1"/>
        </p:nvCxnSpPr>
        <p:spPr bwMode="gray">
          <a:xfrm>
            <a:off x="845574" y="1685616"/>
            <a:ext cx="2556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bwMode="gray">
          <a:xfrm>
            <a:off x="845574" y="4278810"/>
            <a:ext cx="2556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39" name="Content Placeholder 2"/>
          <p:cNvSpPr>
            <a:spLocks noGrp="1"/>
          </p:cNvSpPr>
          <p:nvPr>
            <p:ph idx="22" hasCustomPrompt="1"/>
          </p:nvPr>
        </p:nvSpPr>
        <p:spPr bwMode="gray">
          <a:xfrm>
            <a:off x="3489966" y="1278384"/>
            <a:ext cx="2556000" cy="324000"/>
          </a:xfrm>
        </p:spPr>
        <p:txBody>
          <a:bodyPr/>
          <a:lstStyle>
            <a:lvl1pPr>
              <a:lnSpc>
                <a:spcPts val="2100"/>
              </a:lnSpc>
              <a:defRPr sz="1800" b="1"/>
            </a:lvl1pPr>
          </a:lstStyle>
          <a:p>
            <a:pPr lvl="0"/>
            <a:r>
              <a:rPr lang="en-GB" noProof="0"/>
              <a:t>Click to edit title</a:t>
            </a:r>
            <a:endParaRPr lang="en-GB" noProof="0" dirty="0"/>
          </a:p>
        </p:txBody>
      </p:sp>
      <p:sp>
        <p:nvSpPr>
          <p:cNvPr id="52" name="Content Placeholder 2"/>
          <p:cNvSpPr>
            <a:spLocks noGrp="1"/>
          </p:cNvSpPr>
          <p:nvPr>
            <p:ph idx="23" hasCustomPrompt="1"/>
          </p:nvPr>
        </p:nvSpPr>
        <p:spPr bwMode="gray">
          <a:xfrm>
            <a:off x="3489966" y="1757279"/>
            <a:ext cx="2556000" cy="1850400"/>
          </a:xfrm>
        </p:spPr>
        <p:txBody>
          <a:bodyPr/>
          <a:lstStyle>
            <a:lvl3pPr>
              <a:lnSpc>
                <a:spcPts val="2100"/>
              </a:lnSpc>
              <a:defRPr sz="1800"/>
            </a:lvl3pPr>
          </a:lstStyle>
          <a:p>
            <a:pPr lvl="2"/>
            <a:r>
              <a:rPr lang="en-GB" noProof="0" dirty="0"/>
              <a:t>Text level</a:t>
            </a:r>
          </a:p>
        </p:txBody>
      </p:sp>
      <p:sp>
        <p:nvSpPr>
          <p:cNvPr id="53" name="Content Placeholder 2"/>
          <p:cNvSpPr>
            <a:spLocks noGrp="1"/>
          </p:cNvSpPr>
          <p:nvPr>
            <p:ph idx="24" hasCustomPrompt="1"/>
          </p:nvPr>
        </p:nvSpPr>
        <p:spPr bwMode="gray">
          <a:xfrm>
            <a:off x="3489966" y="3878568"/>
            <a:ext cx="2556000" cy="324000"/>
          </a:xfrm>
        </p:spPr>
        <p:txBody>
          <a:bodyPr/>
          <a:lstStyle>
            <a:lvl1pPr>
              <a:lnSpc>
                <a:spcPts val="2100"/>
              </a:lnSpc>
              <a:defRPr sz="1800" b="1"/>
            </a:lvl1pPr>
          </a:lstStyle>
          <a:p>
            <a:pPr lvl="0"/>
            <a:r>
              <a:rPr lang="en-GB" noProof="0"/>
              <a:t>Click to edit title</a:t>
            </a:r>
            <a:endParaRPr lang="en-GB" noProof="0" dirty="0"/>
          </a:p>
        </p:txBody>
      </p:sp>
      <p:sp>
        <p:nvSpPr>
          <p:cNvPr id="54" name="Content Placeholder 2"/>
          <p:cNvSpPr>
            <a:spLocks noGrp="1"/>
          </p:cNvSpPr>
          <p:nvPr>
            <p:ph idx="25" hasCustomPrompt="1"/>
          </p:nvPr>
        </p:nvSpPr>
        <p:spPr bwMode="gray">
          <a:xfrm>
            <a:off x="3489966" y="4346776"/>
            <a:ext cx="2556000" cy="1850400"/>
          </a:xfrm>
        </p:spPr>
        <p:txBody>
          <a:bodyPr/>
          <a:lstStyle>
            <a:lvl3pPr>
              <a:lnSpc>
                <a:spcPts val="2100"/>
              </a:lnSpc>
              <a:defRPr sz="1800"/>
            </a:lvl3pPr>
          </a:lstStyle>
          <a:p>
            <a:pPr lvl="2"/>
            <a:r>
              <a:rPr lang="en-GB" noProof="0" dirty="0"/>
              <a:t>Text level</a:t>
            </a:r>
          </a:p>
        </p:txBody>
      </p:sp>
      <p:cxnSp>
        <p:nvCxnSpPr>
          <p:cNvPr id="55" name="Straight Connector 54"/>
          <p:cNvCxnSpPr/>
          <p:nvPr userDrawn="1"/>
        </p:nvCxnSpPr>
        <p:spPr bwMode="gray">
          <a:xfrm>
            <a:off x="3489966" y="1685616"/>
            <a:ext cx="2556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userDrawn="1"/>
        </p:nvCxnSpPr>
        <p:spPr bwMode="gray">
          <a:xfrm>
            <a:off x="3489966" y="4278810"/>
            <a:ext cx="2556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57" name="Content Placeholder 2"/>
          <p:cNvSpPr>
            <a:spLocks noGrp="1"/>
          </p:cNvSpPr>
          <p:nvPr>
            <p:ph idx="26" hasCustomPrompt="1"/>
          </p:nvPr>
        </p:nvSpPr>
        <p:spPr bwMode="gray">
          <a:xfrm>
            <a:off x="6134358" y="1278384"/>
            <a:ext cx="2556000" cy="324000"/>
          </a:xfrm>
        </p:spPr>
        <p:txBody>
          <a:bodyPr/>
          <a:lstStyle>
            <a:lvl1pPr>
              <a:lnSpc>
                <a:spcPts val="2100"/>
              </a:lnSpc>
              <a:defRPr sz="1800" b="1"/>
            </a:lvl1pPr>
          </a:lstStyle>
          <a:p>
            <a:pPr lvl="0"/>
            <a:r>
              <a:rPr lang="en-GB" noProof="0"/>
              <a:t>Click to edit title</a:t>
            </a:r>
            <a:endParaRPr lang="en-GB" noProof="0" dirty="0"/>
          </a:p>
        </p:txBody>
      </p:sp>
      <p:sp>
        <p:nvSpPr>
          <p:cNvPr id="58" name="Content Placeholder 2"/>
          <p:cNvSpPr>
            <a:spLocks noGrp="1"/>
          </p:cNvSpPr>
          <p:nvPr>
            <p:ph idx="27" hasCustomPrompt="1"/>
          </p:nvPr>
        </p:nvSpPr>
        <p:spPr bwMode="gray">
          <a:xfrm>
            <a:off x="6134358" y="1757279"/>
            <a:ext cx="2556000" cy="1850400"/>
          </a:xfrm>
        </p:spPr>
        <p:txBody>
          <a:bodyPr/>
          <a:lstStyle>
            <a:lvl3pPr>
              <a:lnSpc>
                <a:spcPts val="2100"/>
              </a:lnSpc>
              <a:defRPr sz="1800"/>
            </a:lvl3pPr>
          </a:lstStyle>
          <a:p>
            <a:pPr lvl="2"/>
            <a:r>
              <a:rPr lang="en-GB" noProof="0" dirty="0"/>
              <a:t>Text level</a:t>
            </a:r>
          </a:p>
        </p:txBody>
      </p:sp>
      <p:sp>
        <p:nvSpPr>
          <p:cNvPr id="59" name="Content Placeholder 2"/>
          <p:cNvSpPr>
            <a:spLocks noGrp="1"/>
          </p:cNvSpPr>
          <p:nvPr>
            <p:ph idx="28" hasCustomPrompt="1"/>
          </p:nvPr>
        </p:nvSpPr>
        <p:spPr bwMode="gray">
          <a:xfrm>
            <a:off x="6134358" y="3878568"/>
            <a:ext cx="2556000" cy="324000"/>
          </a:xfrm>
        </p:spPr>
        <p:txBody>
          <a:bodyPr/>
          <a:lstStyle>
            <a:lvl1pPr>
              <a:lnSpc>
                <a:spcPts val="2100"/>
              </a:lnSpc>
              <a:defRPr sz="1800" b="1"/>
            </a:lvl1pPr>
          </a:lstStyle>
          <a:p>
            <a:pPr lvl="0"/>
            <a:r>
              <a:rPr lang="en-GB" noProof="0"/>
              <a:t>Click to edit title</a:t>
            </a:r>
            <a:endParaRPr lang="en-GB" noProof="0" dirty="0"/>
          </a:p>
        </p:txBody>
      </p:sp>
      <p:sp>
        <p:nvSpPr>
          <p:cNvPr id="60" name="Content Placeholder 2"/>
          <p:cNvSpPr>
            <a:spLocks noGrp="1"/>
          </p:cNvSpPr>
          <p:nvPr>
            <p:ph idx="29" hasCustomPrompt="1"/>
          </p:nvPr>
        </p:nvSpPr>
        <p:spPr bwMode="gray">
          <a:xfrm>
            <a:off x="6134358" y="4346776"/>
            <a:ext cx="2556000" cy="1850400"/>
          </a:xfrm>
        </p:spPr>
        <p:txBody>
          <a:bodyPr/>
          <a:lstStyle>
            <a:lvl3pPr>
              <a:lnSpc>
                <a:spcPts val="2100"/>
              </a:lnSpc>
              <a:defRPr sz="1800"/>
            </a:lvl3pPr>
          </a:lstStyle>
          <a:p>
            <a:pPr lvl="2"/>
            <a:r>
              <a:rPr lang="en-GB" noProof="0" dirty="0"/>
              <a:t>Text level</a:t>
            </a:r>
          </a:p>
        </p:txBody>
      </p:sp>
      <p:cxnSp>
        <p:nvCxnSpPr>
          <p:cNvPr id="61" name="Straight Connector 60"/>
          <p:cNvCxnSpPr/>
          <p:nvPr userDrawn="1"/>
        </p:nvCxnSpPr>
        <p:spPr bwMode="gray">
          <a:xfrm>
            <a:off x="6134358" y="1685616"/>
            <a:ext cx="2556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userDrawn="1"/>
        </p:nvCxnSpPr>
        <p:spPr bwMode="gray">
          <a:xfrm>
            <a:off x="6134358" y="4278810"/>
            <a:ext cx="2556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63" name="Content Placeholder 2"/>
          <p:cNvSpPr>
            <a:spLocks noGrp="1"/>
          </p:cNvSpPr>
          <p:nvPr>
            <p:ph idx="30" hasCustomPrompt="1"/>
          </p:nvPr>
        </p:nvSpPr>
        <p:spPr bwMode="gray">
          <a:xfrm>
            <a:off x="8778750" y="1278384"/>
            <a:ext cx="2556000" cy="324000"/>
          </a:xfrm>
        </p:spPr>
        <p:txBody>
          <a:bodyPr/>
          <a:lstStyle>
            <a:lvl1pPr>
              <a:lnSpc>
                <a:spcPts val="2100"/>
              </a:lnSpc>
              <a:defRPr sz="1800" b="1"/>
            </a:lvl1pPr>
          </a:lstStyle>
          <a:p>
            <a:pPr lvl="0"/>
            <a:r>
              <a:rPr lang="en-GB" noProof="0"/>
              <a:t>Click to edit title</a:t>
            </a:r>
            <a:endParaRPr lang="en-GB" noProof="0" dirty="0"/>
          </a:p>
        </p:txBody>
      </p:sp>
      <p:sp>
        <p:nvSpPr>
          <p:cNvPr id="64" name="Content Placeholder 2"/>
          <p:cNvSpPr>
            <a:spLocks noGrp="1"/>
          </p:cNvSpPr>
          <p:nvPr>
            <p:ph idx="31" hasCustomPrompt="1"/>
          </p:nvPr>
        </p:nvSpPr>
        <p:spPr bwMode="gray">
          <a:xfrm>
            <a:off x="8778750" y="1757279"/>
            <a:ext cx="2556000" cy="1850400"/>
          </a:xfrm>
        </p:spPr>
        <p:txBody>
          <a:bodyPr/>
          <a:lstStyle>
            <a:lvl3pPr>
              <a:lnSpc>
                <a:spcPts val="2100"/>
              </a:lnSpc>
              <a:defRPr sz="1800"/>
            </a:lvl3pPr>
          </a:lstStyle>
          <a:p>
            <a:pPr lvl="2"/>
            <a:r>
              <a:rPr lang="en-GB" noProof="0" dirty="0"/>
              <a:t>Text level</a:t>
            </a:r>
          </a:p>
        </p:txBody>
      </p:sp>
      <p:sp>
        <p:nvSpPr>
          <p:cNvPr id="65" name="Content Placeholder 2"/>
          <p:cNvSpPr>
            <a:spLocks noGrp="1"/>
          </p:cNvSpPr>
          <p:nvPr>
            <p:ph idx="32" hasCustomPrompt="1"/>
          </p:nvPr>
        </p:nvSpPr>
        <p:spPr bwMode="gray">
          <a:xfrm>
            <a:off x="8778750" y="3878568"/>
            <a:ext cx="2556000" cy="324000"/>
          </a:xfrm>
        </p:spPr>
        <p:txBody>
          <a:bodyPr/>
          <a:lstStyle>
            <a:lvl1pPr>
              <a:lnSpc>
                <a:spcPts val="2100"/>
              </a:lnSpc>
              <a:defRPr sz="1800" b="1"/>
            </a:lvl1pPr>
          </a:lstStyle>
          <a:p>
            <a:pPr lvl="0"/>
            <a:r>
              <a:rPr lang="en-GB" noProof="0"/>
              <a:t>Click to edit title</a:t>
            </a:r>
            <a:endParaRPr lang="en-GB" noProof="0" dirty="0"/>
          </a:p>
        </p:txBody>
      </p:sp>
      <p:sp>
        <p:nvSpPr>
          <p:cNvPr id="66" name="Content Placeholder 2"/>
          <p:cNvSpPr>
            <a:spLocks noGrp="1"/>
          </p:cNvSpPr>
          <p:nvPr>
            <p:ph idx="33" hasCustomPrompt="1"/>
          </p:nvPr>
        </p:nvSpPr>
        <p:spPr bwMode="gray">
          <a:xfrm>
            <a:off x="8778750" y="4346776"/>
            <a:ext cx="2556000" cy="1850400"/>
          </a:xfrm>
        </p:spPr>
        <p:txBody>
          <a:bodyPr/>
          <a:lstStyle>
            <a:lvl3pPr>
              <a:lnSpc>
                <a:spcPts val="2100"/>
              </a:lnSpc>
              <a:defRPr sz="1800"/>
            </a:lvl3pPr>
          </a:lstStyle>
          <a:p>
            <a:pPr lvl="2"/>
            <a:r>
              <a:rPr lang="en-GB" noProof="0" dirty="0"/>
              <a:t>Text level</a:t>
            </a:r>
          </a:p>
        </p:txBody>
      </p:sp>
      <p:cxnSp>
        <p:nvCxnSpPr>
          <p:cNvPr id="67" name="Straight Connector 66"/>
          <p:cNvCxnSpPr/>
          <p:nvPr userDrawn="1"/>
        </p:nvCxnSpPr>
        <p:spPr bwMode="gray">
          <a:xfrm>
            <a:off x="8778750" y="1685616"/>
            <a:ext cx="2556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userDrawn="1"/>
        </p:nvCxnSpPr>
        <p:spPr bwMode="gray">
          <a:xfrm>
            <a:off x="8778750" y="4278810"/>
            <a:ext cx="2556000"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Slide Number Placeholder 11"/>
          <p:cNvSpPr>
            <a:spLocks noGrp="1"/>
          </p:cNvSpPr>
          <p:nvPr>
            <p:ph type="sldNum" sz="quarter" idx="35"/>
          </p:nvPr>
        </p:nvSpPr>
        <p:spPr/>
        <p:txBody>
          <a:bodyPr/>
          <a:lstStyle/>
          <a:p>
            <a:fld id="{DDD2A080-DA64-4F5C-9131-47EB793B4410}" type="slidenum">
              <a:rPr lang="en-GB" noProof="0" smtClean="0"/>
              <a:pPr/>
              <a:t>‹#›</a:t>
            </a:fld>
            <a:endParaRPr lang="en-GB" noProof="0" dirty="0"/>
          </a:p>
        </p:txBody>
      </p:sp>
    </p:spTree>
    <p:extLst>
      <p:ext uri="{BB962C8B-B14F-4D97-AF65-F5344CB8AC3E}">
        <p14:creationId xmlns:p14="http://schemas.microsoft.com/office/powerpoint/2010/main" val="2043098956"/>
      </p:ext>
    </p:extLst>
  </p:cSld>
  <p:clrMapOvr>
    <a:masterClrMapping/>
  </p:clrMapOvr>
  <p:extLst mod="1">
    <p:ext uri="{DCECCB84-F9BA-43D5-87BE-67443E8EF086}">
      <p15:sldGuideLst xmlns:p15="http://schemas.microsoft.com/office/powerpoint/2012/main">
        <p15:guide id="2" pos="2149" userDrawn="1">
          <p15:clr>
            <a:srgbClr val="FBAE40"/>
          </p15:clr>
        </p15:guide>
        <p15:guide id="4" pos="5480" userDrawn="1">
          <p15:clr>
            <a:srgbClr val="FBAE40"/>
          </p15:clr>
        </p15:guide>
        <p15:guide id="5" pos="3864" userDrawn="1">
          <p15:clr>
            <a:srgbClr val="FBAE40"/>
          </p15:clr>
        </p15:guide>
        <p15:guide id="6" pos="2196" userDrawn="1">
          <p15:clr>
            <a:srgbClr val="FBAE40"/>
          </p15:clr>
        </p15:guide>
        <p15:guide id="7" pos="3809" userDrawn="1">
          <p15:clr>
            <a:srgbClr val="FBAE40"/>
          </p15:clr>
        </p15:guide>
        <p15:guide id="8" pos="5528" userDrawn="1">
          <p15:clr>
            <a:srgbClr val="FBAE40"/>
          </p15:clr>
        </p15:guide>
        <p15:guide id="9" orient="horz" pos="2274" userDrawn="1">
          <p15:clr>
            <a:srgbClr val="FBAE40"/>
          </p15:clr>
        </p15:guide>
        <p15:guide id="10" orient="horz" pos="2442"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Slide Picture Lef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4547528" y="1270000"/>
            <a:ext cx="6787224" cy="49784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12" name="Picture Placeholder 11"/>
          <p:cNvSpPr>
            <a:spLocks noGrp="1"/>
          </p:cNvSpPr>
          <p:nvPr>
            <p:ph type="pic" sz="quarter" idx="16"/>
          </p:nvPr>
        </p:nvSpPr>
        <p:spPr bwMode="gray">
          <a:xfrm>
            <a:off x="693739" y="280732"/>
            <a:ext cx="3443287" cy="5920066"/>
          </a:xfrm>
          <a:custGeom>
            <a:avLst/>
            <a:gdLst>
              <a:gd name="connsiteX0" fmla="*/ 95997 w 3443287"/>
              <a:gd name="connsiteY0" fmla="*/ 0 h 5920066"/>
              <a:gd name="connsiteX1" fmla="*/ 3443287 w 3443287"/>
              <a:gd name="connsiteY1" fmla="*/ 0 h 5920066"/>
              <a:gd name="connsiteX2" fmla="*/ 3443287 w 3443287"/>
              <a:gd name="connsiteY2" fmla="*/ 5920066 h 5920066"/>
              <a:gd name="connsiteX3" fmla="*/ 95989 w 3443287"/>
              <a:gd name="connsiteY3" fmla="*/ 5920066 h 5920066"/>
              <a:gd name="connsiteX4" fmla="*/ 64311 w 3443287"/>
              <a:gd name="connsiteY4" fmla="*/ 5915938 h 5920066"/>
              <a:gd name="connsiteX5" fmla="*/ 0 w 3443287"/>
              <a:gd name="connsiteY5" fmla="*/ 5823957 h 5920066"/>
              <a:gd name="connsiteX6" fmla="*/ 0 w 3443287"/>
              <a:gd name="connsiteY6" fmla="*/ 5820222 h 5920066"/>
              <a:gd name="connsiteX7" fmla="*/ 0 w 3443287"/>
              <a:gd name="connsiteY7" fmla="*/ 5811351 h 5920066"/>
              <a:gd name="connsiteX8" fmla="*/ 0 w 3443287"/>
              <a:gd name="connsiteY8" fmla="*/ 5794075 h 5920066"/>
              <a:gd name="connsiteX9" fmla="*/ 0 w 3443287"/>
              <a:gd name="connsiteY9" fmla="*/ 5765594 h 5920066"/>
              <a:gd name="connsiteX10" fmla="*/ 0 w 3443287"/>
              <a:gd name="connsiteY10" fmla="*/ 5723106 h 5920066"/>
              <a:gd name="connsiteX11" fmla="*/ 0 w 3443287"/>
              <a:gd name="connsiteY11" fmla="*/ 5663809 h 5920066"/>
              <a:gd name="connsiteX12" fmla="*/ 0 w 3443287"/>
              <a:gd name="connsiteY12" fmla="*/ 5584902 h 5920066"/>
              <a:gd name="connsiteX13" fmla="*/ 0 w 3443287"/>
              <a:gd name="connsiteY13" fmla="*/ 5549717 h 5920066"/>
              <a:gd name="connsiteX14" fmla="*/ 0 w 3443287"/>
              <a:gd name="connsiteY14" fmla="*/ 5548611 h 5920066"/>
              <a:gd name="connsiteX15" fmla="*/ 0 w 3443287"/>
              <a:gd name="connsiteY15" fmla="*/ 5540863 h 5920066"/>
              <a:gd name="connsiteX16" fmla="*/ 0 w 3443287"/>
              <a:gd name="connsiteY16" fmla="*/ 5520020 h 5920066"/>
              <a:gd name="connsiteX17" fmla="*/ 0 w 3443287"/>
              <a:gd name="connsiteY17" fmla="*/ 5519835 h 5920066"/>
              <a:gd name="connsiteX18" fmla="*/ 0 w 3443287"/>
              <a:gd name="connsiteY18" fmla="*/ 5478886 h 5920066"/>
              <a:gd name="connsiteX19" fmla="*/ 0 w 3443287"/>
              <a:gd name="connsiteY19" fmla="*/ 5448866 h 5920066"/>
              <a:gd name="connsiteX20" fmla="*/ 0 w 3443287"/>
              <a:gd name="connsiteY20" fmla="*/ 5444347 h 5920066"/>
              <a:gd name="connsiteX21" fmla="*/ 0 w 3443287"/>
              <a:gd name="connsiteY21" fmla="*/ 5411375 h 5920066"/>
              <a:gd name="connsiteX22" fmla="*/ 0 w 3443287"/>
              <a:gd name="connsiteY22" fmla="*/ 5365584 h 5920066"/>
              <a:gd name="connsiteX23" fmla="*/ 0 w 3443287"/>
              <a:gd name="connsiteY23" fmla="*/ 5357053 h 5920066"/>
              <a:gd name="connsiteX24" fmla="*/ 0 w 3443287"/>
              <a:gd name="connsiteY24" fmla="*/ 5310662 h 5920066"/>
              <a:gd name="connsiteX25" fmla="*/ 0 w 3443287"/>
              <a:gd name="connsiteY25" fmla="*/ 5257308 h 5920066"/>
              <a:gd name="connsiteX26" fmla="*/ 0 w 3443287"/>
              <a:gd name="connsiteY26" fmla="*/ 5245780 h 5920066"/>
              <a:gd name="connsiteX27" fmla="*/ 0 w 3443287"/>
              <a:gd name="connsiteY27" fmla="*/ 5170107 h 5920066"/>
              <a:gd name="connsiteX28" fmla="*/ 0 w 3443287"/>
              <a:gd name="connsiteY28" fmla="*/ 5144283 h 5920066"/>
              <a:gd name="connsiteX29" fmla="*/ 0 w 3443287"/>
              <a:gd name="connsiteY29" fmla="*/ 5082813 h 5920066"/>
              <a:gd name="connsiteX30" fmla="*/ 0 w 3443287"/>
              <a:gd name="connsiteY30" fmla="*/ 5017146 h 5920066"/>
              <a:gd name="connsiteX31" fmla="*/ 0 w 3443287"/>
              <a:gd name="connsiteY31" fmla="*/ 4983068 h 5920066"/>
              <a:gd name="connsiteX32" fmla="*/ 0 w 3443287"/>
              <a:gd name="connsiteY32" fmla="*/ 4903543 h 5920066"/>
              <a:gd name="connsiteX33" fmla="*/ 0 w 3443287"/>
              <a:gd name="connsiteY33" fmla="*/ 4899808 h 5920066"/>
              <a:gd name="connsiteX34" fmla="*/ 0 w 3443287"/>
              <a:gd name="connsiteY34" fmla="*/ 4890937 h 5920066"/>
              <a:gd name="connsiteX35" fmla="*/ 0 w 3443287"/>
              <a:gd name="connsiteY35" fmla="*/ 4875069 h 5920066"/>
              <a:gd name="connsiteX36" fmla="*/ 0 w 3443287"/>
              <a:gd name="connsiteY36" fmla="*/ 4873661 h 5920066"/>
              <a:gd name="connsiteX37" fmla="*/ 0 w 3443287"/>
              <a:gd name="connsiteY37" fmla="*/ 4870043 h 5920066"/>
              <a:gd name="connsiteX38" fmla="*/ 0 w 3443287"/>
              <a:gd name="connsiteY38" fmla="*/ 4845180 h 5920066"/>
              <a:gd name="connsiteX39" fmla="*/ 0 w 3443287"/>
              <a:gd name="connsiteY39" fmla="*/ 4802692 h 5920066"/>
              <a:gd name="connsiteX40" fmla="*/ 0 w 3443287"/>
              <a:gd name="connsiteY40" fmla="*/ 4743395 h 5920066"/>
              <a:gd name="connsiteX41" fmla="*/ 0 w 3443287"/>
              <a:gd name="connsiteY41" fmla="*/ 4742906 h 5920066"/>
              <a:gd name="connsiteX42" fmla="*/ 0 w 3443287"/>
              <a:gd name="connsiteY42" fmla="*/ 4717221 h 5920066"/>
              <a:gd name="connsiteX43" fmla="*/ 0 w 3443287"/>
              <a:gd name="connsiteY43" fmla="*/ 4664488 h 5920066"/>
              <a:gd name="connsiteX44" fmla="*/ 0 w 3443287"/>
              <a:gd name="connsiteY44" fmla="*/ 4629303 h 5920066"/>
              <a:gd name="connsiteX45" fmla="*/ 0 w 3443287"/>
              <a:gd name="connsiteY45" fmla="*/ 4628197 h 5920066"/>
              <a:gd name="connsiteX46" fmla="*/ 0 w 3443287"/>
              <a:gd name="connsiteY46" fmla="*/ 4620449 h 5920066"/>
              <a:gd name="connsiteX47" fmla="*/ 0 w 3443287"/>
              <a:gd name="connsiteY47" fmla="*/ 4600829 h 5920066"/>
              <a:gd name="connsiteX48" fmla="*/ 0 w 3443287"/>
              <a:gd name="connsiteY48" fmla="*/ 4599606 h 5920066"/>
              <a:gd name="connsiteX49" fmla="*/ 0 w 3443287"/>
              <a:gd name="connsiteY49" fmla="*/ 4599421 h 5920066"/>
              <a:gd name="connsiteX50" fmla="*/ 0 w 3443287"/>
              <a:gd name="connsiteY50" fmla="*/ 4558472 h 5920066"/>
              <a:gd name="connsiteX51" fmla="*/ 0 w 3443287"/>
              <a:gd name="connsiteY51" fmla="*/ 4542771 h 5920066"/>
              <a:gd name="connsiteX52" fmla="*/ 0 w 3443287"/>
              <a:gd name="connsiteY52" fmla="*/ 4528452 h 5920066"/>
              <a:gd name="connsiteX53" fmla="*/ 0 w 3443287"/>
              <a:gd name="connsiteY53" fmla="*/ 4523933 h 5920066"/>
              <a:gd name="connsiteX54" fmla="*/ 0 w 3443287"/>
              <a:gd name="connsiteY54" fmla="*/ 4490961 h 5920066"/>
              <a:gd name="connsiteX55" fmla="*/ 0 w 3443287"/>
              <a:gd name="connsiteY55" fmla="*/ 4445170 h 5920066"/>
              <a:gd name="connsiteX56" fmla="*/ 0 w 3443287"/>
              <a:gd name="connsiteY56" fmla="*/ 4442981 h 5920066"/>
              <a:gd name="connsiteX57" fmla="*/ 0 w 3443287"/>
              <a:gd name="connsiteY57" fmla="*/ 4436639 h 5920066"/>
              <a:gd name="connsiteX58" fmla="*/ 0 w 3443287"/>
              <a:gd name="connsiteY58" fmla="*/ 4390248 h 5920066"/>
              <a:gd name="connsiteX59" fmla="*/ 0 w 3443287"/>
              <a:gd name="connsiteY59" fmla="*/ 4350891 h 5920066"/>
              <a:gd name="connsiteX60" fmla="*/ 0 w 3443287"/>
              <a:gd name="connsiteY60" fmla="*/ 4336894 h 5920066"/>
              <a:gd name="connsiteX61" fmla="*/ 0 w 3443287"/>
              <a:gd name="connsiteY61" fmla="*/ 4325366 h 5920066"/>
              <a:gd name="connsiteX62" fmla="*/ 0 w 3443287"/>
              <a:gd name="connsiteY62" fmla="*/ 4268531 h 5920066"/>
              <a:gd name="connsiteX63" fmla="*/ 0 w 3443287"/>
              <a:gd name="connsiteY63" fmla="*/ 4249693 h 5920066"/>
              <a:gd name="connsiteX64" fmla="*/ 0 w 3443287"/>
              <a:gd name="connsiteY64" fmla="*/ 4223869 h 5920066"/>
              <a:gd name="connsiteX65" fmla="*/ 0 w 3443287"/>
              <a:gd name="connsiteY65" fmla="*/ 4162399 h 5920066"/>
              <a:gd name="connsiteX66" fmla="*/ 0 w 3443287"/>
              <a:gd name="connsiteY66" fmla="*/ 4140749 h 5920066"/>
              <a:gd name="connsiteX67" fmla="*/ 0 w 3443287"/>
              <a:gd name="connsiteY67" fmla="*/ 4096732 h 5920066"/>
              <a:gd name="connsiteX68" fmla="*/ 0 w 3443287"/>
              <a:gd name="connsiteY68" fmla="*/ 4076651 h 5920066"/>
              <a:gd name="connsiteX69" fmla="*/ 0 w 3443287"/>
              <a:gd name="connsiteY69" fmla="*/ 4062654 h 5920066"/>
              <a:gd name="connsiteX70" fmla="*/ 0 w 3443287"/>
              <a:gd name="connsiteY70" fmla="*/ 3954655 h 5920066"/>
              <a:gd name="connsiteX71" fmla="*/ 0 w 3443287"/>
              <a:gd name="connsiteY71" fmla="*/ 3949629 h 5920066"/>
              <a:gd name="connsiteX72" fmla="*/ 0 w 3443287"/>
              <a:gd name="connsiteY72" fmla="*/ 3911516 h 5920066"/>
              <a:gd name="connsiteX73" fmla="*/ 0 w 3443287"/>
              <a:gd name="connsiteY73" fmla="*/ 3866509 h 5920066"/>
              <a:gd name="connsiteX74" fmla="*/ 0 w 3443287"/>
              <a:gd name="connsiteY74" fmla="*/ 3822492 h 5920066"/>
              <a:gd name="connsiteX75" fmla="*/ 0 w 3443287"/>
              <a:gd name="connsiteY75" fmla="*/ 3796807 h 5920066"/>
              <a:gd name="connsiteX76" fmla="*/ 0 w 3443287"/>
              <a:gd name="connsiteY76" fmla="*/ 3680415 h 5920066"/>
              <a:gd name="connsiteX77" fmla="*/ 0 w 3443287"/>
              <a:gd name="connsiteY77" fmla="*/ 3662362 h 5920066"/>
              <a:gd name="connsiteX78" fmla="*/ 0 w 3443287"/>
              <a:gd name="connsiteY78" fmla="*/ 3637276 h 5920066"/>
              <a:gd name="connsiteX79" fmla="*/ 0 w 3443287"/>
              <a:gd name="connsiteY79" fmla="*/ 3622357 h 5920066"/>
              <a:gd name="connsiteX80" fmla="*/ 0 w 3443287"/>
              <a:gd name="connsiteY80" fmla="*/ 3522567 h 5920066"/>
              <a:gd name="connsiteX81" fmla="*/ 0 w 3443287"/>
              <a:gd name="connsiteY81" fmla="*/ 3430477 h 5920066"/>
              <a:gd name="connsiteX82" fmla="*/ 0 w 3443287"/>
              <a:gd name="connsiteY82" fmla="*/ 3392457 h 5920066"/>
              <a:gd name="connsiteX83" fmla="*/ 0 w 3443287"/>
              <a:gd name="connsiteY83" fmla="*/ 3388122 h 5920066"/>
              <a:gd name="connsiteX84" fmla="*/ 0 w 3443287"/>
              <a:gd name="connsiteY84" fmla="*/ 3348117 h 5920066"/>
              <a:gd name="connsiteX85" fmla="*/ 0 w 3443287"/>
              <a:gd name="connsiteY85" fmla="*/ 3220335 h 5920066"/>
              <a:gd name="connsiteX86" fmla="*/ 0 w 3443287"/>
              <a:gd name="connsiteY86" fmla="*/ 3156237 h 5920066"/>
              <a:gd name="connsiteX87" fmla="*/ 0 w 3443287"/>
              <a:gd name="connsiteY87" fmla="*/ 3118217 h 5920066"/>
              <a:gd name="connsiteX88" fmla="*/ 0 w 3443287"/>
              <a:gd name="connsiteY88" fmla="*/ 3100970 h 5920066"/>
              <a:gd name="connsiteX89" fmla="*/ 0 w 3443287"/>
              <a:gd name="connsiteY89" fmla="*/ 2991102 h 5920066"/>
              <a:gd name="connsiteX90" fmla="*/ 0 w 3443287"/>
              <a:gd name="connsiteY90" fmla="*/ 2946095 h 5920066"/>
              <a:gd name="connsiteX91" fmla="*/ 0 w 3443287"/>
              <a:gd name="connsiteY91" fmla="*/ 2826730 h 5920066"/>
              <a:gd name="connsiteX92" fmla="*/ 0 w 3443287"/>
              <a:gd name="connsiteY92" fmla="*/ 2787072 h 5920066"/>
              <a:gd name="connsiteX93" fmla="*/ 0 w 3443287"/>
              <a:gd name="connsiteY93" fmla="*/ 2741948 h 5920066"/>
              <a:gd name="connsiteX94" fmla="*/ 0 w 3443287"/>
              <a:gd name="connsiteY94" fmla="*/ 2716862 h 5920066"/>
              <a:gd name="connsiteX95" fmla="*/ 0 w 3443287"/>
              <a:gd name="connsiteY95" fmla="*/ 2512832 h 5920066"/>
              <a:gd name="connsiteX96" fmla="*/ 0 w 3443287"/>
              <a:gd name="connsiteY96" fmla="*/ 2472043 h 5920066"/>
              <a:gd name="connsiteX97" fmla="*/ 0 w 3443287"/>
              <a:gd name="connsiteY97" fmla="*/ 2467708 h 5920066"/>
              <a:gd name="connsiteX98" fmla="*/ 0 w 3443287"/>
              <a:gd name="connsiteY98" fmla="*/ 2449933 h 5920066"/>
              <a:gd name="connsiteX99" fmla="*/ 0 w 3443287"/>
              <a:gd name="connsiteY99" fmla="*/ 2197803 h 5920066"/>
              <a:gd name="connsiteX100" fmla="*/ 0 w 3443287"/>
              <a:gd name="connsiteY100" fmla="*/ 2180556 h 5920066"/>
              <a:gd name="connsiteX101" fmla="*/ 0 w 3443287"/>
              <a:gd name="connsiteY101" fmla="*/ 2175692 h 5920066"/>
              <a:gd name="connsiteX102" fmla="*/ 0 w 3443287"/>
              <a:gd name="connsiteY102" fmla="*/ 2088721 h 5920066"/>
              <a:gd name="connsiteX103" fmla="*/ 0 w 3443287"/>
              <a:gd name="connsiteY103" fmla="*/ 1906316 h 5920066"/>
              <a:gd name="connsiteX104" fmla="*/ 0 w 3443287"/>
              <a:gd name="connsiteY104" fmla="*/ 1866658 h 5920066"/>
              <a:gd name="connsiteX105" fmla="*/ 0 w 3443287"/>
              <a:gd name="connsiteY105" fmla="*/ 1814481 h 5920066"/>
              <a:gd name="connsiteX106" fmla="*/ 0 w 3443287"/>
              <a:gd name="connsiteY106" fmla="*/ 1702609 h 5920066"/>
              <a:gd name="connsiteX107" fmla="*/ 0 w 3443287"/>
              <a:gd name="connsiteY107" fmla="*/ 1592418 h 5920066"/>
              <a:gd name="connsiteX108" fmla="*/ 0 w 3443287"/>
              <a:gd name="connsiteY108" fmla="*/ 1529519 h 5920066"/>
              <a:gd name="connsiteX109" fmla="*/ 0 w 3443287"/>
              <a:gd name="connsiteY109" fmla="*/ 1428369 h 5920066"/>
              <a:gd name="connsiteX110" fmla="*/ 0 w 3443287"/>
              <a:gd name="connsiteY110" fmla="*/ 1290764 h 5920066"/>
              <a:gd name="connsiteX111" fmla="*/ 0 w 3443287"/>
              <a:gd name="connsiteY111" fmla="*/ 1255278 h 5920066"/>
              <a:gd name="connsiteX112" fmla="*/ 0 w 3443287"/>
              <a:gd name="connsiteY112" fmla="*/ 1168307 h 5920066"/>
              <a:gd name="connsiteX113" fmla="*/ 0 w 3443287"/>
              <a:gd name="connsiteY113" fmla="*/ 1016524 h 5920066"/>
              <a:gd name="connsiteX114" fmla="*/ 0 w 3443287"/>
              <a:gd name="connsiteY114" fmla="*/ 894067 h 5920066"/>
              <a:gd name="connsiteX115" fmla="*/ 0 w 3443287"/>
              <a:gd name="connsiteY115" fmla="*/ 782195 h 5920066"/>
              <a:gd name="connsiteX116" fmla="*/ 0 w 3443287"/>
              <a:gd name="connsiteY116" fmla="*/ 507955 h 5920066"/>
              <a:gd name="connsiteX117" fmla="*/ 0 w 3443287"/>
              <a:gd name="connsiteY117" fmla="*/ 370350 h 5920066"/>
              <a:gd name="connsiteX118" fmla="*/ 0 w 3443287"/>
              <a:gd name="connsiteY118" fmla="*/ 96110 h 5920066"/>
              <a:gd name="connsiteX119" fmla="*/ 95997 w 3443287"/>
              <a:gd name="connsiteY119" fmla="*/ 0 h 5920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3443287" h="5920066">
                <a:moveTo>
                  <a:pt x="95997" y="0"/>
                </a:moveTo>
                <a:lnTo>
                  <a:pt x="3443287" y="0"/>
                </a:lnTo>
                <a:lnTo>
                  <a:pt x="3443287" y="5920066"/>
                </a:lnTo>
                <a:lnTo>
                  <a:pt x="95989" y="5920066"/>
                </a:lnTo>
                <a:lnTo>
                  <a:pt x="64311" y="5915938"/>
                </a:lnTo>
                <a:cubicBezTo>
                  <a:pt x="0" y="5897541"/>
                  <a:pt x="0" y="5823957"/>
                  <a:pt x="0" y="5823957"/>
                </a:cubicBezTo>
                <a:lnTo>
                  <a:pt x="0" y="5820222"/>
                </a:lnTo>
                <a:lnTo>
                  <a:pt x="0" y="5811351"/>
                </a:lnTo>
                <a:lnTo>
                  <a:pt x="0" y="5794075"/>
                </a:lnTo>
                <a:lnTo>
                  <a:pt x="0" y="5765594"/>
                </a:lnTo>
                <a:lnTo>
                  <a:pt x="0" y="5723106"/>
                </a:lnTo>
                <a:lnTo>
                  <a:pt x="0" y="5663809"/>
                </a:lnTo>
                <a:lnTo>
                  <a:pt x="0" y="5584902"/>
                </a:lnTo>
                <a:lnTo>
                  <a:pt x="0" y="5549717"/>
                </a:lnTo>
                <a:lnTo>
                  <a:pt x="0" y="5548611"/>
                </a:lnTo>
                <a:lnTo>
                  <a:pt x="0" y="5540863"/>
                </a:lnTo>
                <a:lnTo>
                  <a:pt x="0" y="5520020"/>
                </a:lnTo>
                <a:lnTo>
                  <a:pt x="0" y="5519835"/>
                </a:lnTo>
                <a:lnTo>
                  <a:pt x="0" y="5478886"/>
                </a:lnTo>
                <a:lnTo>
                  <a:pt x="0" y="5448866"/>
                </a:lnTo>
                <a:lnTo>
                  <a:pt x="0" y="5444347"/>
                </a:lnTo>
                <a:lnTo>
                  <a:pt x="0" y="5411375"/>
                </a:lnTo>
                <a:lnTo>
                  <a:pt x="0" y="5365584"/>
                </a:lnTo>
                <a:lnTo>
                  <a:pt x="0" y="5357053"/>
                </a:lnTo>
                <a:lnTo>
                  <a:pt x="0" y="5310662"/>
                </a:lnTo>
                <a:lnTo>
                  <a:pt x="0" y="5257308"/>
                </a:lnTo>
                <a:lnTo>
                  <a:pt x="0" y="5245780"/>
                </a:lnTo>
                <a:lnTo>
                  <a:pt x="0" y="5170107"/>
                </a:lnTo>
                <a:lnTo>
                  <a:pt x="0" y="5144283"/>
                </a:lnTo>
                <a:lnTo>
                  <a:pt x="0" y="5082813"/>
                </a:lnTo>
                <a:lnTo>
                  <a:pt x="0" y="5017146"/>
                </a:lnTo>
                <a:lnTo>
                  <a:pt x="0" y="4983068"/>
                </a:lnTo>
                <a:lnTo>
                  <a:pt x="0" y="4903543"/>
                </a:lnTo>
                <a:lnTo>
                  <a:pt x="0" y="4899808"/>
                </a:lnTo>
                <a:lnTo>
                  <a:pt x="0" y="4890937"/>
                </a:lnTo>
                <a:lnTo>
                  <a:pt x="0" y="4875069"/>
                </a:lnTo>
                <a:lnTo>
                  <a:pt x="0" y="4873661"/>
                </a:lnTo>
                <a:lnTo>
                  <a:pt x="0" y="4870043"/>
                </a:lnTo>
                <a:lnTo>
                  <a:pt x="0" y="4845180"/>
                </a:lnTo>
                <a:lnTo>
                  <a:pt x="0" y="4802692"/>
                </a:lnTo>
                <a:lnTo>
                  <a:pt x="0" y="4743395"/>
                </a:lnTo>
                <a:lnTo>
                  <a:pt x="0" y="4742906"/>
                </a:lnTo>
                <a:lnTo>
                  <a:pt x="0" y="4717221"/>
                </a:lnTo>
                <a:lnTo>
                  <a:pt x="0" y="4664488"/>
                </a:lnTo>
                <a:lnTo>
                  <a:pt x="0" y="4629303"/>
                </a:lnTo>
                <a:lnTo>
                  <a:pt x="0" y="4628197"/>
                </a:lnTo>
                <a:lnTo>
                  <a:pt x="0" y="4620449"/>
                </a:lnTo>
                <a:lnTo>
                  <a:pt x="0" y="4600829"/>
                </a:lnTo>
                <a:lnTo>
                  <a:pt x="0" y="4599606"/>
                </a:lnTo>
                <a:lnTo>
                  <a:pt x="0" y="4599421"/>
                </a:lnTo>
                <a:lnTo>
                  <a:pt x="0" y="4558472"/>
                </a:lnTo>
                <a:lnTo>
                  <a:pt x="0" y="4542771"/>
                </a:lnTo>
                <a:lnTo>
                  <a:pt x="0" y="4528452"/>
                </a:lnTo>
                <a:lnTo>
                  <a:pt x="0" y="4523933"/>
                </a:lnTo>
                <a:lnTo>
                  <a:pt x="0" y="4490961"/>
                </a:lnTo>
                <a:lnTo>
                  <a:pt x="0" y="4445170"/>
                </a:lnTo>
                <a:lnTo>
                  <a:pt x="0" y="4442981"/>
                </a:lnTo>
                <a:lnTo>
                  <a:pt x="0" y="4436639"/>
                </a:lnTo>
                <a:lnTo>
                  <a:pt x="0" y="4390248"/>
                </a:lnTo>
                <a:lnTo>
                  <a:pt x="0" y="4350891"/>
                </a:lnTo>
                <a:lnTo>
                  <a:pt x="0" y="4336894"/>
                </a:lnTo>
                <a:lnTo>
                  <a:pt x="0" y="4325366"/>
                </a:lnTo>
                <a:lnTo>
                  <a:pt x="0" y="4268531"/>
                </a:lnTo>
                <a:lnTo>
                  <a:pt x="0" y="4249693"/>
                </a:lnTo>
                <a:lnTo>
                  <a:pt x="0" y="4223869"/>
                </a:lnTo>
                <a:lnTo>
                  <a:pt x="0" y="4162399"/>
                </a:lnTo>
                <a:lnTo>
                  <a:pt x="0" y="4140749"/>
                </a:lnTo>
                <a:lnTo>
                  <a:pt x="0" y="4096732"/>
                </a:lnTo>
                <a:lnTo>
                  <a:pt x="0" y="4076651"/>
                </a:lnTo>
                <a:lnTo>
                  <a:pt x="0" y="4062654"/>
                </a:lnTo>
                <a:lnTo>
                  <a:pt x="0" y="3954655"/>
                </a:lnTo>
                <a:lnTo>
                  <a:pt x="0" y="3949629"/>
                </a:lnTo>
                <a:lnTo>
                  <a:pt x="0" y="3911516"/>
                </a:lnTo>
                <a:lnTo>
                  <a:pt x="0" y="3866509"/>
                </a:lnTo>
                <a:lnTo>
                  <a:pt x="0" y="3822492"/>
                </a:lnTo>
                <a:lnTo>
                  <a:pt x="0" y="3796807"/>
                </a:lnTo>
                <a:lnTo>
                  <a:pt x="0" y="3680415"/>
                </a:lnTo>
                <a:lnTo>
                  <a:pt x="0" y="3662362"/>
                </a:lnTo>
                <a:lnTo>
                  <a:pt x="0" y="3637276"/>
                </a:lnTo>
                <a:lnTo>
                  <a:pt x="0" y="3622357"/>
                </a:lnTo>
                <a:lnTo>
                  <a:pt x="0" y="3522567"/>
                </a:lnTo>
                <a:lnTo>
                  <a:pt x="0" y="3430477"/>
                </a:lnTo>
                <a:lnTo>
                  <a:pt x="0" y="3392457"/>
                </a:lnTo>
                <a:lnTo>
                  <a:pt x="0" y="3388122"/>
                </a:lnTo>
                <a:lnTo>
                  <a:pt x="0" y="3348117"/>
                </a:lnTo>
                <a:lnTo>
                  <a:pt x="0" y="3220335"/>
                </a:lnTo>
                <a:lnTo>
                  <a:pt x="0" y="3156237"/>
                </a:lnTo>
                <a:lnTo>
                  <a:pt x="0" y="3118217"/>
                </a:lnTo>
                <a:lnTo>
                  <a:pt x="0" y="3100970"/>
                </a:lnTo>
                <a:lnTo>
                  <a:pt x="0" y="2991102"/>
                </a:lnTo>
                <a:lnTo>
                  <a:pt x="0" y="2946095"/>
                </a:lnTo>
                <a:lnTo>
                  <a:pt x="0" y="2826730"/>
                </a:lnTo>
                <a:lnTo>
                  <a:pt x="0" y="2787072"/>
                </a:lnTo>
                <a:lnTo>
                  <a:pt x="0" y="2741948"/>
                </a:lnTo>
                <a:lnTo>
                  <a:pt x="0" y="2716862"/>
                </a:lnTo>
                <a:lnTo>
                  <a:pt x="0" y="2512832"/>
                </a:lnTo>
                <a:lnTo>
                  <a:pt x="0" y="2472043"/>
                </a:lnTo>
                <a:lnTo>
                  <a:pt x="0" y="2467708"/>
                </a:lnTo>
                <a:lnTo>
                  <a:pt x="0" y="2449933"/>
                </a:lnTo>
                <a:lnTo>
                  <a:pt x="0" y="2197803"/>
                </a:lnTo>
                <a:lnTo>
                  <a:pt x="0" y="2180556"/>
                </a:lnTo>
                <a:lnTo>
                  <a:pt x="0" y="2175692"/>
                </a:lnTo>
                <a:lnTo>
                  <a:pt x="0" y="2088721"/>
                </a:lnTo>
                <a:lnTo>
                  <a:pt x="0" y="1906316"/>
                </a:lnTo>
                <a:lnTo>
                  <a:pt x="0" y="1866658"/>
                </a:lnTo>
                <a:lnTo>
                  <a:pt x="0" y="1814481"/>
                </a:lnTo>
                <a:lnTo>
                  <a:pt x="0" y="1702609"/>
                </a:lnTo>
                <a:lnTo>
                  <a:pt x="0" y="1592418"/>
                </a:lnTo>
                <a:lnTo>
                  <a:pt x="0" y="1529519"/>
                </a:lnTo>
                <a:lnTo>
                  <a:pt x="0" y="1428369"/>
                </a:lnTo>
                <a:lnTo>
                  <a:pt x="0" y="1290764"/>
                </a:lnTo>
                <a:lnTo>
                  <a:pt x="0" y="1255278"/>
                </a:lnTo>
                <a:lnTo>
                  <a:pt x="0" y="1168307"/>
                </a:lnTo>
                <a:lnTo>
                  <a:pt x="0" y="1016524"/>
                </a:lnTo>
                <a:lnTo>
                  <a:pt x="0" y="894067"/>
                </a:lnTo>
                <a:lnTo>
                  <a:pt x="0" y="782195"/>
                </a:lnTo>
                <a:lnTo>
                  <a:pt x="0" y="507955"/>
                </a:lnTo>
                <a:lnTo>
                  <a:pt x="0" y="370350"/>
                </a:lnTo>
                <a:lnTo>
                  <a:pt x="0" y="96110"/>
                </a:lnTo>
                <a:cubicBezTo>
                  <a:pt x="0" y="0"/>
                  <a:pt x="95997" y="0"/>
                  <a:pt x="95997" y="0"/>
                </a:cubicBezTo>
                <a:close/>
              </a:path>
            </a:pathLst>
          </a:custGeom>
          <a:solidFill>
            <a:srgbClr val="EBEBEB">
              <a:alpha val="10000"/>
            </a:srgbClr>
          </a:solidFill>
        </p:spPr>
        <p:txBody>
          <a:bodyPr wrap="square" lIns="360000" tIns="360000">
            <a:noAutofit/>
          </a:bodyPr>
          <a:lstStyle>
            <a:lvl1pPr algn="ctr">
              <a:defRPr sz="1400" b="0"/>
            </a:lvl1pPr>
          </a:lstStyle>
          <a:p>
            <a:r>
              <a:rPr lang="en-US" noProof="0" dirty="0"/>
              <a:t>Click icon to add picture</a:t>
            </a:r>
            <a:endParaRPr lang="en-GB" noProof="0" dirty="0"/>
          </a:p>
        </p:txBody>
      </p:sp>
      <p:sp>
        <p:nvSpPr>
          <p:cNvPr id="2" name="Title 1"/>
          <p:cNvSpPr>
            <a:spLocks noGrp="1"/>
          </p:cNvSpPr>
          <p:nvPr>
            <p:ph type="title"/>
          </p:nvPr>
        </p:nvSpPr>
        <p:spPr>
          <a:xfrm>
            <a:off x="4547527" y="280733"/>
            <a:ext cx="6787223" cy="854075"/>
          </a:xfrm>
        </p:spPr>
        <p:txBody>
          <a:bodyPr/>
          <a:lstStyle/>
          <a:p>
            <a:r>
              <a:rPr lang="en-US" noProof="0"/>
              <a:t>Click to edit Master title style</a:t>
            </a:r>
            <a:endParaRPr lang="en-GB" noProof="0" dirty="0"/>
          </a:p>
        </p:txBody>
      </p:sp>
      <p:sp>
        <p:nvSpPr>
          <p:cNvPr id="7" name="Slide Number Placeholder 6"/>
          <p:cNvSpPr>
            <a:spLocks noGrp="1"/>
          </p:cNvSpPr>
          <p:nvPr>
            <p:ph type="sldNum" sz="quarter" idx="18"/>
          </p:nvPr>
        </p:nvSpPr>
        <p:spPr/>
        <p:txBody>
          <a:bodyPr/>
          <a:lstStyle/>
          <a:p>
            <a:fld id="{DDD2A080-DA64-4F5C-9131-47EB793B4410}" type="slidenum">
              <a:rPr lang="en-GB" noProof="0" smtClean="0"/>
              <a:pPr/>
              <a:t>‹#›</a:t>
            </a:fld>
            <a:endParaRPr lang="en-GB" noProof="0" dirty="0"/>
          </a:p>
        </p:txBody>
      </p:sp>
    </p:spTree>
    <p:extLst>
      <p:ext uri="{BB962C8B-B14F-4D97-AF65-F5344CB8AC3E}">
        <p14:creationId xmlns:p14="http://schemas.microsoft.com/office/powerpoint/2010/main" val="3866622124"/>
      </p:ext>
    </p:extLst>
  </p:cSld>
  <p:clrMapOvr>
    <a:masterClrMapping/>
  </p:clrMapOvr>
  <p:extLst mod="1">
    <p:ext uri="{DCECCB84-F9BA-43D5-87BE-67443E8EF086}">
      <p15:sldGuideLst xmlns:p15="http://schemas.microsoft.com/office/powerpoint/2012/main">
        <p15:guide id="1" pos="2854" userDrawn="1">
          <p15:clr>
            <a:srgbClr val="FBAE40"/>
          </p15:clr>
        </p15:guide>
        <p15:guide id="2" pos="261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Slide Picture Righ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838200" y="1270000"/>
            <a:ext cx="6786000" cy="49784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8" name="Picture Placeholder 7"/>
          <p:cNvSpPr>
            <a:spLocks noGrp="1"/>
          </p:cNvSpPr>
          <p:nvPr>
            <p:ph type="pic" sz="quarter" idx="16"/>
          </p:nvPr>
        </p:nvSpPr>
        <p:spPr bwMode="gray">
          <a:xfrm>
            <a:off x="8454232" y="280732"/>
            <a:ext cx="3442280" cy="5920066"/>
          </a:xfrm>
          <a:custGeom>
            <a:avLst/>
            <a:gdLst>
              <a:gd name="connsiteX0" fmla="*/ 0 w 3442280"/>
              <a:gd name="connsiteY0" fmla="*/ 0 h 5920066"/>
              <a:gd name="connsiteX1" fmla="*/ 3346283 w 3442280"/>
              <a:gd name="connsiteY1" fmla="*/ 0 h 5920066"/>
              <a:gd name="connsiteX2" fmla="*/ 3442280 w 3442280"/>
              <a:gd name="connsiteY2" fmla="*/ 96110 h 5920066"/>
              <a:gd name="connsiteX3" fmla="*/ 3442280 w 3442280"/>
              <a:gd name="connsiteY3" fmla="*/ 335165 h 5920066"/>
              <a:gd name="connsiteX4" fmla="*/ 3442280 w 3442280"/>
              <a:gd name="connsiteY4" fmla="*/ 370350 h 5920066"/>
              <a:gd name="connsiteX5" fmla="*/ 3442280 w 3442280"/>
              <a:gd name="connsiteY5" fmla="*/ 379204 h 5920066"/>
              <a:gd name="connsiteX6" fmla="*/ 3442280 w 3442280"/>
              <a:gd name="connsiteY6" fmla="*/ 400048 h 5920066"/>
              <a:gd name="connsiteX7" fmla="*/ 3442280 w 3442280"/>
              <a:gd name="connsiteY7" fmla="*/ 400232 h 5920066"/>
              <a:gd name="connsiteX8" fmla="*/ 3442280 w 3442280"/>
              <a:gd name="connsiteY8" fmla="*/ 471202 h 5920066"/>
              <a:gd name="connsiteX9" fmla="*/ 3442280 w 3442280"/>
              <a:gd name="connsiteY9" fmla="*/ 475721 h 5920066"/>
              <a:gd name="connsiteX10" fmla="*/ 3442280 w 3442280"/>
              <a:gd name="connsiteY10" fmla="*/ 508692 h 5920066"/>
              <a:gd name="connsiteX11" fmla="*/ 3442280 w 3442280"/>
              <a:gd name="connsiteY11" fmla="*/ 554484 h 5920066"/>
              <a:gd name="connsiteX12" fmla="*/ 3442280 w 3442280"/>
              <a:gd name="connsiteY12" fmla="*/ 563015 h 5920066"/>
              <a:gd name="connsiteX13" fmla="*/ 3442280 w 3442280"/>
              <a:gd name="connsiteY13" fmla="*/ 609405 h 5920066"/>
              <a:gd name="connsiteX14" fmla="*/ 3442280 w 3442280"/>
              <a:gd name="connsiteY14" fmla="*/ 662759 h 5920066"/>
              <a:gd name="connsiteX15" fmla="*/ 3442280 w 3442280"/>
              <a:gd name="connsiteY15" fmla="*/ 674288 h 5920066"/>
              <a:gd name="connsiteX16" fmla="*/ 3442280 w 3442280"/>
              <a:gd name="connsiteY16" fmla="*/ 749961 h 5920066"/>
              <a:gd name="connsiteX17" fmla="*/ 3442280 w 3442280"/>
              <a:gd name="connsiteY17" fmla="*/ 775785 h 5920066"/>
              <a:gd name="connsiteX18" fmla="*/ 3442280 w 3442280"/>
              <a:gd name="connsiteY18" fmla="*/ 837255 h 5920066"/>
              <a:gd name="connsiteX19" fmla="*/ 3442280 w 3442280"/>
              <a:gd name="connsiteY19" fmla="*/ 902921 h 5920066"/>
              <a:gd name="connsiteX20" fmla="*/ 3442280 w 3442280"/>
              <a:gd name="connsiteY20" fmla="*/ 936999 h 5920066"/>
              <a:gd name="connsiteX21" fmla="*/ 3442280 w 3442280"/>
              <a:gd name="connsiteY21" fmla="*/ 1016524 h 5920066"/>
              <a:gd name="connsiteX22" fmla="*/ 3442280 w 3442280"/>
              <a:gd name="connsiteY22" fmla="*/ 1029131 h 5920066"/>
              <a:gd name="connsiteX23" fmla="*/ 3442280 w 3442280"/>
              <a:gd name="connsiteY23" fmla="*/ 1044999 h 5920066"/>
              <a:gd name="connsiteX24" fmla="*/ 3442280 w 3442280"/>
              <a:gd name="connsiteY24" fmla="*/ 1046406 h 5920066"/>
              <a:gd name="connsiteX25" fmla="*/ 3442280 w 3442280"/>
              <a:gd name="connsiteY25" fmla="*/ 1050025 h 5920066"/>
              <a:gd name="connsiteX26" fmla="*/ 3442280 w 3442280"/>
              <a:gd name="connsiteY26" fmla="*/ 1074887 h 5920066"/>
              <a:gd name="connsiteX27" fmla="*/ 3442280 w 3442280"/>
              <a:gd name="connsiteY27" fmla="*/ 1176672 h 5920066"/>
              <a:gd name="connsiteX28" fmla="*/ 3442280 w 3442280"/>
              <a:gd name="connsiteY28" fmla="*/ 1177161 h 5920066"/>
              <a:gd name="connsiteX29" fmla="*/ 3442280 w 3442280"/>
              <a:gd name="connsiteY29" fmla="*/ 1202847 h 5920066"/>
              <a:gd name="connsiteX30" fmla="*/ 3442280 w 3442280"/>
              <a:gd name="connsiteY30" fmla="*/ 1255579 h 5920066"/>
              <a:gd name="connsiteX31" fmla="*/ 3442280 w 3442280"/>
              <a:gd name="connsiteY31" fmla="*/ 1290764 h 5920066"/>
              <a:gd name="connsiteX32" fmla="*/ 3442280 w 3442280"/>
              <a:gd name="connsiteY32" fmla="*/ 1299618 h 5920066"/>
              <a:gd name="connsiteX33" fmla="*/ 3442280 w 3442280"/>
              <a:gd name="connsiteY33" fmla="*/ 1319239 h 5920066"/>
              <a:gd name="connsiteX34" fmla="*/ 3442280 w 3442280"/>
              <a:gd name="connsiteY34" fmla="*/ 1320462 h 5920066"/>
              <a:gd name="connsiteX35" fmla="*/ 3442280 w 3442280"/>
              <a:gd name="connsiteY35" fmla="*/ 1320646 h 5920066"/>
              <a:gd name="connsiteX36" fmla="*/ 3442280 w 3442280"/>
              <a:gd name="connsiteY36" fmla="*/ 1349128 h 5920066"/>
              <a:gd name="connsiteX37" fmla="*/ 3442280 w 3442280"/>
              <a:gd name="connsiteY37" fmla="*/ 1377296 h 5920066"/>
              <a:gd name="connsiteX38" fmla="*/ 3442280 w 3442280"/>
              <a:gd name="connsiteY38" fmla="*/ 1391616 h 5920066"/>
              <a:gd name="connsiteX39" fmla="*/ 3442280 w 3442280"/>
              <a:gd name="connsiteY39" fmla="*/ 1396135 h 5920066"/>
              <a:gd name="connsiteX40" fmla="*/ 3442280 w 3442280"/>
              <a:gd name="connsiteY40" fmla="*/ 1429106 h 5920066"/>
              <a:gd name="connsiteX41" fmla="*/ 3442280 w 3442280"/>
              <a:gd name="connsiteY41" fmla="*/ 1474898 h 5920066"/>
              <a:gd name="connsiteX42" fmla="*/ 3442280 w 3442280"/>
              <a:gd name="connsiteY42" fmla="*/ 1477087 h 5920066"/>
              <a:gd name="connsiteX43" fmla="*/ 3442280 w 3442280"/>
              <a:gd name="connsiteY43" fmla="*/ 1483429 h 5920066"/>
              <a:gd name="connsiteX44" fmla="*/ 3442280 w 3442280"/>
              <a:gd name="connsiteY44" fmla="*/ 1529819 h 5920066"/>
              <a:gd name="connsiteX45" fmla="*/ 3442280 w 3442280"/>
              <a:gd name="connsiteY45" fmla="*/ 1569177 h 5920066"/>
              <a:gd name="connsiteX46" fmla="*/ 3442280 w 3442280"/>
              <a:gd name="connsiteY46" fmla="*/ 1583173 h 5920066"/>
              <a:gd name="connsiteX47" fmla="*/ 3442280 w 3442280"/>
              <a:gd name="connsiteY47" fmla="*/ 1594702 h 5920066"/>
              <a:gd name="connsiteX48" fmla="*/ 3442280 w 3442280"/>
              <a:gd name="connsiteY48" fmla="*/ 1651536 h 5920066"/>
              <a:gd name="connsiteX49" fmla="*/ 3442280 w 3442280"/>
              <a:gd name="connsiteY49" fmla="*/ 1670375 h 5920066"/>
              <a:gd name="connsiteX50" fmla="*/ 3442280 w 3442280"/>
              <a:gd name="connsiteY50" fmla="*/ 1696199 h 5920066"/>
              <a:gd name="connsiteX51" fmla="*/ 3442280 w 3442280"/>
              <a:gd name="connsiteY51" fmla="*/ 1757669 h 5920066"/>
              <a:gd name="connsiteX52" fmla="*/ 3442280 w 3442280"/>
              <a:gd name="connsiteY52" fmla="*/ 1779318 h 5920066"/>
              <a:gd name="connsiteX53" fmla="*/ 3442280 w 3442280"/>
              <a:gd name="connsiteY53" fmla="*/ 1823335 h 5920066"/>
              <a:gd name="connsiteX54" fmla="*/ 3442280 w 3442280"/>
              <a:gd name="connsiteY54" fmla="*/ 1843417 h 5920066"/>
              <a:gd name="connsiteX55" fmla="*/ 3442280 w 3442280"/>
              <a:gd name="connsiteY55" fmla="*/ 1857413 h 5920066"/>
              <a:gd name="connsiteX56" fmla="*/ 3442280 w 3442280"/>
              <a:gd name="connsiteY56" fmla="*/ 1965413 h 5920066"/>
              <a:gd name="connsiteX57" fmla="*/ 3442280 w 3442280"/>
              <a:gd name="connsiteY57" fmla="*/ 1970439 h 5920066"/>
              <a:gd name="connsiteX58" fmla="*/ 3442280 w 3442280"/>
              <a:gd name="connsiteY58" fmla="*/ 2008551 h 5920066"/>
              <a:gd name="connsiteX59" fmla="*/ 3442280 w 3442280"/>
              <a:gd name="connsiteY59" fmla="*/ 2053558 h 5920066"/>
              <a:gd name="connsiteX60" fmla="*/ 3442280 w 3442280"/>
              <a:gd name="connsiteY60" fmla="*/ 2097575 h 5920066"/>
              <a:gd name="connsiteX61" fmla="*/ 3442280 w 3442280"/>
              <a:gd name="connsiteY61" fmla="*/ 2123261 h 5920066"/>
              <a:gd name="connsiteX62" fmla="*/ 3442280 w 3442280"/>
              <a:gd name="connsiteY62" fmla="*/ 2239653 h 5920066"/>
              <a:gd name="connsiteX63" fmla="*/ 3442280 w 3442280"/>
              <a:gd name="connsiteY63" fmla="*/ 2257705 h 5920066"/>
              <a:gd name="connsiteX64" fmla="*/ 3442280 w 3442280"/>
              <a:gd name="connsiteY64" fmla="*/ 2282791 h 5920066"/>
              <a:gd name="connsiteX65" fmla="*/ 3442280 w 3442280"/>
              <a:gd name="connsiteY65" fmla="*/ 2297710 h 5920066"/>
              <a:gd name="connsiteX66" fmla="*/ 3442280 w 3442280"/>
              <a:gd name="connsiteY66" fmla="*/ 2397501 h 5920066"/>
              <a:gd name="connsiteX67" fmla="*/ 3442280 w 3442280"/>
              <a:gd name="connsiteY67" fmla="*/ 2489591 h 5920066"/>
              <a:gd name="connsiteX68" fmla="*/ 3442280 w 3442280"/>
              <a:gd name="connsiteY68" fmla="*/ 2527610 h 5920066"/>
              <a:gd name="connsiteX69" fmla="*/ 3442280 w 3442280"/>
              <a:gd name="connsiteY69" fmla="*/ 2531945 h 5920066"/>
              <a:gd name="connsiteX70" fmla="*/ 3442280 w 3442280"/>
              <a:gd name="connsiteY70" fmla="*/ 2571950 h 5920066"/>
              <a:gd name="connsiteX71" fmla="*/ 3442280 w 3442280"/>
              <a:gd name="connsiteY71" fmla="*/ 2699732 h 5920066"/>
              <a:gd name="connsiteX72" fmla="*/ 3442280 w 3442280"/>
              <a:gd name="connsiteY72" fmla="*/ 2763831 h 5920066"/>
              <a:gd name="connsiteX73" fmla="*/ 3442280 w 3442280"/>
              <a:gd name="connsiteY73" fmla="*/ 2801851 h 5920066"/>
              <a:gd name="connsiteX74" fmla="*/ 3442280 w 3442280"/>
              <a:gd name="connsiteY74" fmla="*/ 2819097 h 5920066"/>
              <a:gd name="connsiteX75" fmla="*/ 3442280 w 3442280"/>
              <a:gd name="connsiteY75" fmla="*/ 2928965 h 5920066"/>
              <a:gd name="connsiteX76" fmla="*/ 3442280 w 3442280"/>
              <a:gd name="connsiteY76" fmla="*/ 2973972 h 5920066"/>
              <a:gd name="connsiteX77" fmla="*/ 3442280 w 3442280"/>
              <a:gd name="connsiteY77" fmla="*/ 3093337 h 5920066"/>
              <a:gd name="connsiteX78" fmla="*/ 3442280 w 3442280"/>
              <a:gd name="connsiteY78" fmla="*/ 3132995 h 5920066"/>
              <a:gd name="connsiteX79" fmla="*/ 3442280 w 3442280"/>
              <a:gd name="connsiteY79" fmla="*/ 3178119 h 5920066"/>
              <a:gd name="connsiteX80" fmla="*/ 3442280 w 3442280"/>
              <a:gd name="connsiteY80" fmla="*/ 3203205 h 5920066"/>
              <a:gd name="connsiteX81" fmla="*/ 3442280 w 3442280"/>
              <a:gd name="connsiteY81" fmla="*/ 3407236 h 5920066"/>
              <a:gd name="connsiteX82" fmla="*/ 3442280 w 3442280"/>
              <a:gd name="connsiteY82" fmla="*/ 3448024 h 5920066"/>
              <a:gd name="connsiteX83" fmla="*/ 3442280 w 3442280"/>
              <a:gd name="connsiteY83" fmla="*/ 3452359 h 5920066"/>
              <a:gd name="connsiteX84" fmla="*/ 3442280 w 3442280"/>
              <a:gd name="connsiteY84" fmla="*/ 3470135 h 5920066"/>
              <a:gd name="connsiteX85" fmla="*/ 3442280 w 3442280"/>
              <a:gd name="connsiteY85" fmla="*/ 3722265 h 5920066"/>
              <a:gd name="connsiteX86" fmla="*/ 3442280 w 3442280"/>
              <a:gd name="connsiteY86" fmla="*/ 3739511 h 5920066"/>
              <a:gd name="connsiteX87" fmla="*/ 3442280 w 3442280"/>
              <a:gd name="connsiteY87" fmla="*/ 3744375 h 5920066"/>
              <a:gd name="connsiteX88" fmla="*/ 3442280 w 3442280"/>
              <a:gd name="connsiteY88" fmla="*/ 3831346 h 5920066"/>
              <a:gd name="connsiteX89" fmla="*/ 3442280 w 3442280"/>
              <a:gd name="connsiteY89" fmla="*/ 4013751 h 5920066"/>
              <a:gd name="connsiteX90" fmla="*/ 3442280 w 3442280"/>
              <a:gd name="connsiteY90" fmla="*/ 4053409 h 5920066"/>
              <a:gd name="connsiteX91" fmla="*/ 3442280 w 3442280"/>
              <a:gd name="connsiteY91" fmla="*/ 4105586 h 5920066"/>
              <a:gd name="connsiteX92" fmla="*/ 3442280 w 3442280"/>
              <a:gd name="connsiteY92" fmla="*/ 4217459 h 5920066"/>
              <a:gd name="connsiteX93" fmla="*/ 3442280 w 3442280"/>
              <a:gd name="connsiteY93" fmla="*/ 4327650 h 5920066"/>
              <a:gd name="connsiteX94" fmla="*/ 3442280 w 3442280"/>
              <a:gd name="connsiteY94" fmla="*/ 4390549 h 5920066"/>
              <a:gd name="connsiteX95" fmla="*/ 3442280 w 3442280"/>
              <a:gd name="connsiteY95" fmla="*/ 4491699 h 5920066"/>
              <a:gd name="connsiteX96" fmla="*/ 3442280 w 3442280"/>
              <a:gd name="connsiteY96" fmla="*/ 4629303 h 5920066"/>
              <a:gd name="connsiteX97" fmla="*/ 3442280 w 3442280"/>
              <a:gd name="connsiteY97" fmla="*/ 4664789 h 5920066"/>
              <a:gd name="connsiteX98" fmla="*/ 3442280 w 3442280"/>
              <a:gd name="connsiteY98" fmla="*/ 4751760 h 5920066"/>
              <a:gd name="connsiteX99" fmla="*/ 3442280 w 3442280"/>
              <a:gd name="connsiteY99" fmla="*/ 4903543 h 5920066"/>
              <a:gd name="connsiteX100" fmla="*/ 3442280 w 3442280"/>
              <a:gd name="connsiteY100" fmla="*/ 5026000 h 5920066"/>
              <a:gd name="connsiteX101" fmla="*/ 3442280 w 3442280"/>
              <a:gd name="connsiteY101" fmla="*/ 5137873 h 5920066"/>
              <a:gd name="connsiteX102" fmla="*/ 3442280 w 3442280"/>
              <a:gd name="connsiteY102" fmla="*/ 5412113 h 5920066"/>
              <a:gd name="connsiteX103" fmla="*/ 3442280 w 3442280"/>
              <a:gd name="connsiteY103" fmla="*/ 5549717 h 5920066"/>
              <a:gd name="connsiteX104" fmla="*/ 3442280 w 3442280"/>
              <a:gd name="connsiteY104" fmla="*/ 5823957 h 5920066"/>
              <a:gd name="connsiteX105" fmla="*/ 3361283 w 3442280"/>
              <a:gd name="connsiteY105" fmla="*/ 5918566 h 5920066"/>
              <a:gd name="connsiteX106" fmla="*/ 3346294 w 3442280"/>
              <a:gd name="connsiteY106" fmla="*/ 5920066 h 5920066"/>
              <a:gd name="connsiteX107" fmla="*/ 0 w 3442280"/>
              <a:gd name="connsiteY107" fmla="*/ 5920066 h 5920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442280" h="5920066">
                <a:moveTo>
                  <a:pt x="0" y="0"/>
                </a:moveTo>
                <a:lnTo>
                  <a:pt x="3346283" y="0"/>
                </a:lnTo>
                <a:cubicBezTo>
                  <a:pt x="3442280" y="0"/>
                  <a:pt x="3442280" y="96110"/>
                  <a:pt x="3442280" y="96110"/>
                </a:cubicBezTo>
                <a:cubicBezTo>
                  <a:pt x="3442280" y="96110"/>
                  <a:pt x="3442280" y="96110"/>
                  <a:pt x="3442280" y="335165"/>
                </a:cubicBezTo>
                <a:lnTo>
                  <a:pt x="3442280" y="370350"/>
                </a:lnTo>
                <a:cubicBezTo>
                  <a:pt x="3442280" y="370350"/>
                  <a:pt x="3442280" y="370350"/>
                  <a:pt x="3442280" y="379204"/>
                </a:cubicBezTo>
                <a:lnTo>
                  <a:pt x="3442280" y="400048"/>
                </a:lnTo>
                <a:lnTo>
                  <a:pt x="3442280" y="400232"/>
                </a:lnTo>
                <a:cubicBezTo>
                  <a:pt x="3442280" y="415173"/>
                  <a:pt x="3442280" y="437585"/>
                  <a:pt x="3442280" y="471202"/>
                </a:cubicBezTo>
                <a:lnTo>
                  <a:pt x="3442280" y="475721"/>
                </a:lnTo>
                <a:lnTo>
                  <a:pt x="3442280" y="508692"/>
                </a:lnTo>
                <a:cubicBezTo>
                  <a:pt x="3442280" y="522527"/>
                  <a:pt x="3442280" y="537744"/>
                  <a:pt x="3442280" y="554484"/>
                </a:cubicBezTo>
                <a:lnTo>
                  <a:pt x="3442280" y="563015"/>
                </a:lnTo>
                <a:lnTo>
                  <a:pt x="3442280" y="609405"/>
                </a:lnTo>
                <a:lnTo>
                  <a:pt x="3442280" y="662759"/>
                </a:lnTo>
                <a:lnTo>
                  <a:pt x="3442280" y="674288"/>
                </a:lnTo>
                <a:cubicBezTo>
                  <a:pt x="3442280" y="697668"/>
                  <a:pt x="3442280" y="722846"/>
                  <a:pt x="3442280" y="749961"/>
                </a:cubicBezTo>
                <a:lnTo>
                  <a:pt x="3442280" y="775785"/>
                </a:lnTo>
                <a:lnTo>
                  <a:pt x="3442280" y="837255"/>
                </a:lnTo>
                <a:lnTo>
                  <a:pt x="3442280" y="902921"/>
                </a:lnTo>
                <a:lnTo>
                  <a:pt x="3442280" y="936999"/>
                </a:lnTo>
                <a:lnTo>
                  <a:pt x="3442280" y="1016524"/>
                </a:lnTo>
                <a:cubicBezTo>
                  <a:pt x="3442280" y="1016524"/>
                  <a:pt x="3442280" y="1016524"/>
                  <a:pt x="3442280" y="1029131"/>
                </a:cubicBezTo>
                <a:lnTo>
                  <a:pt x="3442280" y="1044999"/>
                </a:lnTo>
                <a:lnTo>
                  <a:pt x="3442280" y="1046406"/>
                </a:lnTo>
                <a:lnTo>
                  <a:pt x="3442280" y="1050025"/>
                </a:lnTo>
                <a:lnTo>
                  <a:pt x="3442280" y="1074887"/>
                </a:lnTo>
                <a:cubicBezTo>
                  <a:pt x="3442280" y="1098232"/>
                  <a:pt x="3442280" y="1130916"/>
                  <a:pt x="3442280" y="1176672"/>
                </a:cubicBezTo>
                <a:lnTo>
                  <a:pt x="3442280" y="1177161"/>
                </a:lnTo>
                <a:lnTo>
                  <a:pt x="3442280" y="1202847"/>
                </a:lnTo>
                <a:lnTo>
                  <a:pt x="3442280" y="1255579"/>
                </a:lnTo>
                <a:lnTo>
                  <a:pt x="3442280" y="1290764"/>
                </a:lnTo>
                <a:cubicBezTo>
                  <a:pt x="3442280" y="1290764"/>
                  <a:pt x="3442280" y="1290764"/>
                  <a:pt x="3442280" y="1299618"/>
                </a:cubicBezTo>
                <a:lnTo>
                  <a:pt x="3442280" y="1319239"/>
                </a:lnTo>
                <a:lnTo>
                  <a:pt x="3442280" y="1320462"/>
                </a:lnTo>
                <a:lnTo>
                  <a:pt x="3442280" y="1320646"/>
                </a:lnTo>
                <a:cubicBezTo>
                  <a:pt x="3442280" y="1328117"/>
                  <a:pt x="3442280" y="1337455"/>
                  <a:pt x="3442280" y="1349128"/>
                </a:cubicBezTo>
                <a:lnTo>
                  <a:pt x="3442280" y="1377296"/>
                </a:lnTo>
                <a:lnTo>
                  <a:pt x="3442280" y="1391616"/>
                </a:lnTo>
                <a:lnTo>
                  <a:pt x="3442280" y="1396135"/>
                </a:lnTo>
                <a:lnTo>
                  <a:pt x="3442280" y="1429106"/>
                </a:lnTo>
                <a:cubicBezTo>
                  <a:pt x="3442280" y="1442941"/>
                  <a:pt x="3442280" y="1458158"/>
                  <a:pt x="3442280" y="1474898"/>
                </a:cubicBezTo>
                <a:lnTo>
                  <a:pt x="3442280" y="1477087"/>
                </a:lnTo>
                <a:lnTo>
                  <a:pt x="3442280" y="1483429"/>
                </a:lnTo>
                <a:lnTo>
                  <a:pt x="3442280" y="1529819"/>
                </a:lnTo>
                <a:lnTo>
                  <a:pt x="3442280" y="1569177"/>
                </a:lnTo>
                <a:lnTo>
                  <a:pt x="3442280" y="1583173"/>
                </a:lnTo>
                <a:lnTo>
                  <a:pt x="3442280" y="1594702"/>
                </a:lnTo>
                <a:lnTo>
                  <a:pt x="3442280" y="1651536"/>
                </a:lnTo>
                <a:lnTo>
                  <a:pt x="3442280" y="1670375"/>
                </a:lnTo>
                <a:lnTo>
                  <a:pt x="3442280" y="1696199"/>
                </a:lnTo>
                <a:lnTo>
                  <a:pt x="3442280" y="1757669"/>
                </a:lnTo>
                <a:lnTo>
                  <a:pt x="3442280" y="1779318"/>
                </a:lnTo>
                <a:lnTo>
                  <a:pt x="3442280" y="1823335"/>
                </a:lnTo>
                <a:lnTo>
                  <a:pt x="3442280" y="1843417"/>
                </a:lnTo>
                <a:lnTo>
                  <a:pt x="3442280" y="1857413"/>
                </a:lnTo>
                <a:lnTo>
                  <a:pt x="3442280" y="1965413"/>
                </a:lnTo>
                <a:lnTo>
                  <a:pt x="3442280" y="1970439"/>
                </a:lnTo>
                <a:lnTo>
                  <a:pt x="3442280" y="2008551"/>
                </a:lnTo>
                <a:lnTo>
                  <a:pt x="3442280" y="2053558"/>
                </a:lnTo>
                <a:lnTo>
                  <a:pt x="3442280" y="2097575"/>
                </a:lnTo>
                <a:lnTo>
                  <a:pt x="3442280" y="2123261"/>
                </a:lnTo>
                <a:lnTo>
                  <a:pt x="3442280" y="2239653"/>
                </a:lnTo>
                <a:lnTo>
                  <a:pt x="3442280" y="2257705"/>
                </a:lnTo>
                <a:lnTo>
                  <a:pt x="3442280" y="2282791"/>
                </a:lnTo>
                <a:lnTo>
                  <a:pt x="3442280" y="2297710"/>
                </a:lnTo>
                <a:lnTo>
                  <a:pt x="3442280" y="2397501"/>
                </a:lnTo>
                <a:lnTo>
                  <a:pt x="3442280" y="2489591"/>
                </a:lnTo>
                <a:lnTo>
                  <a:pt x="3442280" y="2527610"/>
                </a:lnTo>
                <a:lnTo>
                  <a:pt x="3442280" y="2531945"/>
                </a:lnTo>
                <a:lnTo>
                  <a:pt x="3442280" y="2571950"/>
                </a:lnTo>
                <a:lnTo>
                  <a:pt x="3442280" y="2699732"/>
                </a:lnTo>
                <a:lnTo>
                  <a:pt x="3442280" y="2763831"/>
                </a:lnTo>
                <a:lnTo>
                  <a:pt x="3442280" y="2801851"/>
                </a:lnTo>
                <a:lnTo>
                  <a:pt x="3442280" y="2819097"/>
                </a:lnTo>
                <a:lnTo>
                  <a:pt x="3442280" y="2928965"/>
                </a:lnTo>
                <a:lnTo>
                  <a:pt x="3442280" y="2973972"/>
                </a:lnTo>
                <a:lnTo>
                  <a:pt x="3442280" y="3093337"/>
                </a:lnTo>
                <a:lnTo>
                  <a:pt x="3442280" y="3132995"/>
                </a:lnTo>
                <a:lnTo>
                  <a:pt x="3442280" y="3178119"/>
                </a:lnTo>
                <a:lnTo>
                  <a:pt x="3442280" y="3203205"/>
                </a:lnTo>
                <a:lnTo>
                  <a:pt x="3442280" y="3407236"/>
                </a:lnTo>
                <a:lnTo>
                  <a:pt x="3442280" y="3448024"/>
                </a:lnTo>
                <a:lnTo>
                  <a:pt x="3442280" y="3452359"/>
                </a:lnTo>
                <a:lnTo>
                  <a:pt x="3442280" y="3470135"/>
                </a:lnTo>
                <a:lnTo>
                  <a:pt x="3442280" y="3722265"/>
                </a:lnTo>
                <a:lnTo>
                  <a:pt x="3442280" y="3739511"/>
                </a:lnTo>
                <a:lnTo>
                  <a:pt x="3442280" y="3744375"/>
                </a:lnTo>
                <a:lnTo>
                  <a:pt x="3442280" y="3831346"/>
                </a:lnTo>
                <a:lnTo>
                  <a:pt x="3442280" y="4013751"/>
                </a:lnTo>
                <a:lnTo>
                  <a:pt x="3442280" y="4053409"/>
                </a:lnTo>
                <a:lnTo>
                  <a:pt x="3442280" y="4105586"/>
                </a:lnTo>
                <a:lnTo>
                  <a:pt x="3442280" y="4217459"/>
                </a:lnTo>
                <a:lnTo>
                  <a:pt x="3442280" y="4327650"/>
                </a:lnTo>
                <a:lnTo>
                  <a:pt x="3442280" y="4390549"/>
                </a:lnTo>
                <a:lnTo>
                  <a:pt x="3442280" y="4491699"/>
                </a:lnTo>
                <a:lnTo>
                  <a:pt x="3442280" y="4629303"/>
                </a:lnTo>
                <a:lnTo>
                  <a:pt x="3442280" y="4664789"/>
                </a:lnTo>
                <a:lnTo>
                  <a:pt x="3442280" y="4751760"/>
                </a:lnTo>
                <a:lnTo>
                  <a:pt x="3442280" y="4903543"/>
                </a:lnTo>
                <a:lnTo>
                  <a:pt x="3442280" y="5026000"/>
                </a:lnTo>
                <a:lnTo>
                  <a:pt x="3442280" y="5137873"/>
                </a:lnTo>
                <a:lnTo>
                  <a:pt x="3442280" y="5412113"/>
                </a:lnTo>
                <a:lnTo>
                  <a:pt x="3442280" y="5549717"/>
                </a:lnTo>
                <a:lnTo>
                  <a:pt x="3442280" y="5823957"/>
                </a:lnTo>
                <a:cubicBezTo>
                  <a:pt x="3442280" y="5896040"/>
                  <a:pt x="3388282" y="5914060"/>
                  <a:pt x="3361283" y="5918566"/>
                </a:cubicBezTo>
                <a:lnTo>
                  <a:pt x="3346294" y="5920066"/>
                </a:lnTo>
                <a:lnTo>
                  <a:pt x="0" y="5920066"/>
                </a:lnTo>
                <a:close/>
              </a:path>
            </a:pathLst>
          </a:custGeom>
          <a:solidFill>
            <a:srgbClr val="EBEBEB">
              <a:alpha val="10000"/>
            </a:srgbClr>
          </a:solidFill>
        </p:spPr>
        <p:txBody>
          <a:bodyPr wrap="square" lIns="360000" tIns="360000">
            <a:noAutofit/>
          </a:bodyPr>
          <a:lstStyle>
            <a:lvl1pPr algn="ctr">
              <a:defRPr sz="1400" b="0"/>
            </a:lvl1pPr>
          </a:lstStyle>
          <a:p>
            <a:r>
              <a:rPr lang="en-US" noProof="0" dirty="0"/>
              <a:t>Click icon to add picture</a:t>
            </a:r>
            <a:endParaRPr lang="en-GB" noProof="0" dirty="0"/>
          </a:p>
        </p:txBody>
      </p:sp>
      <p:sp>
        <p:nvSpPr>
          <p:cNvPr id="7" name="Slide Number Placeholder 6"/>
          <p:cNvSpPr>
            <a:spLocks noGrp="1"/>
          </p:cNvSpPr>
          <p:nvPr>
            <p:ph type="sldNum" sz="quarter" idx="18"/>
          </p:nvPr>
        </p:nvSpPr>
        <p:spPr/>
        <p:txBody>
          <a:bodyPr/>
          <a:lstStyle/>
          <a:p>
            <a:fld id="{DDD2A080-DA64-4F5C-9131-47EB793B4410}" type="slidenum">
              <a:rPr lang="en-GB" noProof="0" smtClean="0"/>
              <a:pPr/>
              <a:t>‹#›</a:t>
            </a:fld>
            <a:endParaRPr lang="en-GB" noProof="0" dirty="0"/>
          </a:p>
        </p:txBody>
      </p:sp>
      <p:sp>
        <p:nvSpPr>
          <p:cNvPr id="4" name="Title 3"/>
          <p:cNvSpPr>
            <a:spLocks noGrp="1"/>
          </p:cNvSpPr>
          <p:nvPr>
            <p:ph type="title"/>
          </p:nvPr>
        </p:nvSpPr>
        <p:spPr>
          <a:xfrm>
            <a:off x="845575" y="280733"/>
            <a:ext cx="6778625" cy="854075"/>
          </a:xfrm>
        </p:spPr>
        <p:txBody>
          <a:bodyPr/>
          <a:lstStyle/>
          <a:p>
            <a:r>
              <a:rPr lang="en-US" noProof="0"/>
              <a:t>Click to edit Master title style</a:t>
            </a:r>
            <a:endParaRPr lang="en-GB" noProof="0" dirty="0"/>
          </a:p>
        </p:txBody>
      </p:sp>
    </p:spTree>
    <p:extLst>
      <p:ext uri="{BB962C8B-B14F-4D97-AF65-F5344CB8AC3E}">
        <p14:creationId xmlns:p14="http://schemas.microsoft.com/office/powerpoint/2010/main" val="169400526"/>
      </p:ext>
    </p:extLst>
  </p:cSld>
  <p:clrMapOvr>
    <a:masterClrMapping/>
  </p:clrMapOvr>
  <p:extLst mod="1">
    <p:ext uri="{DCECCB84-F9BA-43D5-87BE-67443E8EF086}">
      <p15:sldGuideLst xmlns:p15="http://schemas.microsoft.com/office/powerpoint/2012/main">
        <p15:guide id="1" pos="4806" userDrawn="1">
          <p15:clr>
            <a:srgbClr val="FBAE40"/>
          </p15:clr>
        </p15:guide>
        <p15:guide id="2" pos="5322"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3" name="Slide Number Placeholder 2"/>
          <p:cNvSpPr>
            <a:spLocks noGrp="1"/>
          </p:cNvSpPr>
          <p:nvPr>
            <p:ph type="sldNum" sz="quarter" idx="18"/>
          </p:nvPr>
        </p:nvSpPr>
        <p:spPr/>
        <p:txBody>
          <a:bodyPr/>
          <a:lstStyle/>
          <a:p>
            <a:fld id="{DDD2A080-DA64-4F5C-9131-47EB793B4410}" type="slidenum">
              <a:rPr lang="en-GB" noProof="0" smtClean="0"/>
              <a:pPr/>
              <a:t>‹#›</a:t>
            </a:fld>
            <a:endParaRPr lang="en-GB" noProof="0" dirty="0"/>
          </a:p>
        </p:txBody>
      </p:sp>
      <p:sp>
        <p:nvSpPr>
          <p:cNvPr id="2" name="Title 1"/>
          <p:cNvSpPr>
            <a:spLocks noGrp="1"/>
          </p:cNvSpPr>
          <p:nvPr>
            <p:ph type="title"/>
          </p:nvPr>
        </p:nvSpPr>
        <p:spPr/>
        <p:txBody>
          <a:bodyPr/>
          <a:lstStyle/>
          <a:p>
            <a:r>
              <a:rPr lang="en-US" noProof="0"/>
              <a:t>Click to edit Master title style</a:t>
            </a:r>
            <a:endParaRPr lang="en-GB" noProof="0" dirty="0"/>
          </a:p>
        </p:txBody>
      </p:sp>
      <p:sp>
        <p:nvSpPr>
          <p:cNvPr id="14" name="Picture Placeholder 13"/>
          <p:cNvSpPr>
            <a:spLocks noGrp="1"/>
          </p:cNvSpPr>
          <p:nvPr>
            <p:ph type="pic" sz="quarter" idx="19"/>
          </p:nvPr>
        </p:nvSpPr>
        <p:spPr bwMode="gray">
          <a:xfrm>
            <a:off x="696912" y="1201147"/>
            <a:ext cx="11199600" cy="4999652"/>
          </a:xfrm>
          <a:custGeom>
            <a:avLst/>
            <a:gdLst>
              <a:gd name="connsiteX0" fmla="*/ 95997 w 11199600"/>
              <a:gd name="connsiteY0" fmla="*/ 0 h 4999652"/>
              <a:gd name="connsiteX1" fmla="*/ 11103603 w 11199600"/>
              <a:gd name="connsiteY1" fmla="*/ 0 h 4999652"/>
              <a:gd name="connsiteX2" fmla="*/ 11199600 w 11199600"/>
              <a:gd name="connsiteY2" fmla="*/ 96110 h 4999652"/>
              <a:gd name="connsiteX3" fmla="*/ 11199600 w 11199600"/>
              <a:gd name="connsiteY3" fmla="*/ 335165 h 4999652"/>
              <a:gd name="connsiteX4" fmla="*/ 11199600 w 11199600"/>
              <a:gd name="connsiteY4" fmla="*/ 370350 h 4999652"/>
              <a:gd name="connsiteX5" fmla="*/ 11199600 w 11199600"/>
              <a:gd name="connsiteY5" fmla="*/ 379204 h 4999652"/>
              <a:gd name="connsiteX6" fmla="*/ 11199600 w 11199600"/>
              <a:gd name="connsiteY6" fmla="*/ 400048 h 4999652"/>
              <a:gd name="connsiteX7" fmla="*/ 11199600 w 11199600"/>
              <a:gd name="connsiteY7" fmla="*/ 400232 h 4999652"/>
              <a:gd name="connsiteX8" fmla="*/ 11199600 w 11199600"/>
              <a:gd name="connsiteY8" fmla="*/ 471202 h 4999652"/>
              <a:gd name="connsiteX9" fmla="*/ 11199600 w 11199600"/>
              <a:gd name="connsiteY9" fmla="*/ 475721 h 4999652"/>
              <a:gd name="connsiteX10" fmla="*/ 11199600 w 11199600"/>
              <a:gd name="connsiteY10" fmla="*/ 508692 h 4999652"/>
              <a:gd name="connsiteX11" fmla="*/ 11199600 w 11199600"/>
              <a:gd name="connsiteY11" fmla="*/ 554484 h 4999652"/>
              <a:gd name="connsiteX12" fmla="*/ 11199600 w 11199600"/>
              <a:gd name="connsiteY12" fmla="*/ 563015 h 4999652"/>
              <a:gd name="connsiteX13" fmla="*/ 11199600 w 11199600"/>
              <a:gd name="connsiteY13" fmla="*/ 609405 h 4999652"/>
              <a:gd name="connsiteX14" fmla="*/ 11199600 w 11199600"/>
              <a:gd name="connsiteY14" fmla="*/ 662759 h 4999652"/>
              <a:gd name="connsiteX15" fmla="*/ 11199600 w 11199600"/>
              <a:gd name="connsiteY15" fmla="*/ 674288 h 4999652"/>
              <a:gd name="connsiteX16" fmla="*/ 11199600 w 11199600"/>
              <a:gd name="connsiteY16" fmla="*/ 749961 h 4999652"/>
              <a:gd name="connsiteX17" fmla="*/ 11199600 w 11199600"/>
              <a:gd name="connsiteY17" fmla="*/ 775785 h 4999652"/>
              <a:gd name="connsiteX18" fmla="*/ 11199600 w 11199600"/>
              <a:gd name="connsiteY18" fmla="*/ 837255 h 4999652"/>
              <a:gd name="connsiteX19" fmla="*/ 11199600 w 11199600"/>
              <a:gd name="connsiteY19" fmla="*/ 902921 h 4999652"/>
              <a:gd name="connsiteX20" fmla="*/ 11199600 w 11199600"/>
              <a:gd name="connsiteY20" fmla="*/ 936999 h 4999652"/>
              <a:gd name="connsiteX21" fmla="*/ 11199600 w 11199600"/>
              <a:gd name="connsiteY21" fmla="*/ 1016524 h 4999652"/>
              <a:gd name="connsiteX22" fmla="*/ 11199600 w 11199600"/>
              <a:gd name="connsiteY22" fmla="*/ 1029131 h 4999652"/>
              <a:gd name="connsiteX23" fmla="*/ 11199600 w 11199600"/>
              <a:gd name="connsiteY23" fmla="*/ 1044999 h 4999652"/>
              <a:gd name="connsiteX24" fmla="*/ 11199600 w 11199600"/>
              <a:gd name="connsiteY24" fmla="*/ 1046406 h 4999652"/>
              <a:gd name="connsiteX25" fmla="*/ 11199600 w 11199600"/>
              <a:gd name="connsiteY25" fmla="*/ 1050025 h 4999652"/>
              <a:gd name="connsiteX26" fmla="*/ 11199600 w 11199600"/>
              <a:gd name="connsiteY26" fmla="*/ 1074887 h 4999652"/>
              <a:gd name="connsiteX27" fmla="*/ 11199600 w 11199600"/>
              <a:gd name="connsiteY27" fmla="*/ 1176672 h 4999652"/>
              <a:gd name="connsiteX28" fmla="*/ 11199600 w 11199600"/>
              <a:gd name="connsiteY28" fmla="*/ 1177161 h 4999652"/>
              <a:gd name="connsiteX29" fmla="*/ 11199600 w 11199600"/>
              <a:gd name="connsiteY29" fmla="*/ 1202847 h 4999652"/>
              <a:gd name="connsiteX30" fmla="*/ 11199600 w 11199600"/>
              <a:gd name="connsiteY30" fmla="*/ 1208224 h 4999652"/>
              <a:gd name="connsiteX31" fmla="*/ 11199600 w 11199600"/>
              <a:gd name="connsiteY31" fmla="*/ 1255579 h 4999652"/>
              <a:gd name="connsiteX32" fmla="*/ 11199600 w 11199600"/>
              <a:gd name="connsiteY32" fmla="*/ 1290764 h 4999652"/>
              <a:gd name="connsiteX33" fmla="*/ 11199600 w 11199600"/>
              <a:gd name="connsiteY33" fmla="*/ 1299618 h 4999652"/>
              <a:gd name="connsiteX34" fmla="*/ 11199600 w 11199600"/>
              <a:gd name="connsiteY34" fmla="*/ 1319238 h 4999652"/>
              <a:gd name="connsiteX35" fmla="*/ 11199600 w 11199600"/>
              <a:gd name="connsiteY35" fmla="*/ 1319239 h 4999652"/>
              <a:gd name="connsiteX36" fmla="*/ 11199600 w 11199600"/>
              <a:gd name="connsiteY36" fmla="*/ 1320462 h 4999652"/>
              <a:gd name="connsiteX37" fmla="*/ 11199600 w 11199600"/>
              <a:gd name="connsiteY37" fmla="*/ 1320646 h 4999652"/>
              <a:gd name="connsiteX38" fmla="*/ 11199600 w 11199600"/>
              <a:gd name="connsiteY38" fmla="*/ 1337290 h 4999652"/>
              <a:gd name="connsiteX39" fmla="*/ 11199600 w 11199600"/>
              <a:gd name="connsiteY39" fmla="*/ 1349128 h 4999652"/>
              <a:gd name="connsiteX40" fmla="*/ 11199600 w 11199600"/>
              <a:gd name="connsiteY40" fmla="*/ 1362376 h 4999652"/>
              <a:gd name="connsiteX41" fmla="*/ 11199600 w 11199600"/>
              <a:gd name="connsiteY41" fmla="*/ 1377295 h 4999652"/>
              <a:gd name="connsiteX42" fmla="*/ 11199600 w 11199600"/>
              <a:gd name="connsiteY42" fmla="*/ 1377296 h 4999652"/>
              <a:gd name="connsiteX43" fmla="*/ 11199600 w 11199600"/>
              <a:gd name="connsiteY43" fmla="*/ 1391616 h 4999652"/>
              <a:gd name="connsiteX44" fmla="*/ 11199600 w 11199600"/>
              <a:gd name="connsiteY44" fmla="*/ 1396135 h 4999652"/>
              <a:gd name="connsiteX45" fmla="*/ 11199600 w 11199600"/>
              <a:gd name="connsiteY45" fmla="*/ 1429106 h 4999652"/>
              <a:gd name="connsiteX46" fmla="*/ 11199600 w 11199600"/>
              <a:gd name="connsiteY46" fmla="*/ 1474898 h 4999652"/>
              <a:gd name="connsiteX47" fmla="*/ 11199600 w 11199600"/>
              <a:gd name="connsiteY47" fmla="*/ 1477086 h 4999652"/>
              <a:gd name="connsiteX48" fmla="*/ 11199600 w 11199600"/>
              <a:gd name="connsiteY48" fmla="*/ 1477087 h 4999652"/>
              <a:gd name="connsiteX49" fmla="*/ 11199600 w 11199600"/>
              <a:gd name="connsiteY49" fmla="*/ 1483429 h 4999652"/>
              <a:gd name="connsiteX50" fmla="*/ 11199600 w 11199600"/>
              <a:gd name="connsiteY50" fmla="*/ 1529819 h 4999652"/>
              <a:gd name="connsiteX51" fmla="*/ 11199600 w 11199600"/>
              <a:gd name="connsiteY51" fmla="*/ 1569176 h 4999652"/>
              <a:gd name="connsiteX52" fmla="*/ 11199600 w 11199600"/>
              <a:gd name="connsiteY52" fmla="*/ 1569177 h 4999652"/>
              <a:gd name="connsiteX53" fmla="*/ 11199600 w 11199600"/>
              <a:gd name="connsiteY53" fmla="*/ 1583173 h 4999652"/>
              <a:gd name="connsiteX54" fmla="*/ 11199600 w 11199600"/>
              <a:gd name="connsiteY54" fmla="*/ 1594702 h 4999652"/>
              <a:gd name="connsiteX55" fmla="*/ 11199600 w 11199600"/>
              <a:gd name="connsiteY55" fmla="*/ 1607195 h 4999652"/>
              <a:gd name="connsiteX56" fmla="*/ 11199600 w 11199600"/>
              <a:gd name="connsiteY56" fmla="*/ 1611530 h 4999652"/>
              <a:gd name="connsiteX57" fmla="*/ 11199600 w 11199600"/>
              <a:gd name="connsiteY57" fmla="*/ 1651535 h 4999652"/>
              <a:gd name="connsiteX58" fmla="*/ 11199600 w 11199600"/>
              <a:gd name="connsiteY58" fmla="*/ 1651536 h 4999652"/>
              <a:gd name="connsiteX59" fmla="*/ 11199600 w 11199600"/>
              <a:gd name="connsiteY59" fmla="*/ 1670375 h 4999652"/>
              <a:gd name="connsiteX60" fmla="*/ 11199600 w 11199600"/>
              <a:gd name="connsiteY60" fmla="*/ 1696199 h 4999652"/>
              <a:gd name="connsiteX61" fmla="*/ 11199600 w 11199600"/>
              <a:gd name="connsiteY61" fmla="*/ 1757669 h 4999652"/>
              <a:gd name="connsiteX62" fmla="*/ 11199600 w 11199600"/>
              <a:gd name="connsiteY62" fmla="*/ 1779317 h 4999652"/>
              <a:gd name="connsiteX63" fmla="*/ 11199600 w 11199600"/>
              <a:gd name="connsiteY63" fmla="*/ 1779318 h 4999652"/>
              <a:gd name="connsiteX64" fmla="*/ 11199600 w 11199600"/>
              <a:gd name="connsiteY64" fmla="*/ 1823335 h 4999652"/>
              <a:gd name="connsiteX65" fmla="*/ 11199600 w 11199600"/>
              <a:gd name="connsiteY65" fmla="*/ 1843416 h 4999652"/>
              <a:gd name="connsiteX66" fmla="*/ 11199600 w 11199600"/>
              <a:gd name="connsiteY66" fmla="*/ 1843417 h 4999652"/>
              <a:gd name="connsiteX67" fmla="*/ 11199600 w 11199600"/>
              <a:gd name="connsiteY67" fmla="*/ 1857413 h 4999652"/>
              <a:gd name="connsiteX68" fmla="*/ 11199600 w 11199600"/>
              <a:gd name="connsiteY68" fmla="*/ 1881436 h 4999652"/>
              <a:gd name="connsiteX69" fmla="*/ 11199600 w 11199600"/>
              <a:gd name="connsiteY69" fmla="*/ 1898682 h 4999652"/>
              <a:gd name="connsiteX70" fmla="*/ 11199600 w 11199600"/>
              <a:gd name="connsiteY70" fmla="*/ 1965413 h 4999652"/>
              <a:gd name="connsiteX71" fmla="*/ 11199600 w 11199600"/>
              <a:gd name="connsiteY71" fmla="*/ 1970439 h 4999652"/>
              <a:gd name="connsiteX72" fmla="*/ 11199600 w 11199600"/>
              <a:gd name="connsiteY72" fmla="*/ 2008550 h 4999652"/>
              <a:gd name="connsiteX73" fmla="*/ 11199600 w 11199600"/>
              <a:gd name="connsiteY73" fmla="*/ 2008551 h 4999652"/>
              <a:gd name="connsiteX74" fmla="*/ 11199600 w 11199600"/>
              <a:gd name="connsiteY74" fmla="*/ 2053557 h 4999652"/>
              <a:gd name="connsiteX75" fmla="*/ 11199600 w 11199600"/>
              <a:gd name="connsiteY75" fmla="*/ 2053558 h 4999652"/>
              <a:gd name="connsiteX76" fmla="*/ 11199600 w 11199600"/>
              <a:gd name="connsiteY76" fmla="*/ 2097575 h 4999652"/>
              <a:gd name="connsiteX77" fmla="*/ 11199600 w 11199600"/>
              <a:gd name="connsiteY77" fmla="*/ 2123261 h 4999652"/>
              <a:gd name="connsiteX78" fmla="*/ 11199600 w 11199600"/>
              <a:gd name="connsiteY78" fmla="*/ 2172922 h 4999652"/>
              <a:gd name="connsiteX79" fmla="*/ 11199600 w 11199600"/>
              <a:gd name="connsiteY79" fmla="*/ 2212580 h 4999652"/>
              <a:gd name="connsiteX80" fmla="*/ 11199600 w 11199600"/>
              <a:gd name="connsiteY80" fmla="*/ 2239653 h 4999652"/>
              <a:gd name="connsiteX81" fmla="*/ 11199600 w 11199600"/>
              <a:gd name="connsiteY81" fmla="*/ 2257704 h 4999652"/>
              <a:gd name="connsiteX82" fmla="*/ 11199600 w 11199600"/>
              <a:gd name="connsiteY82" fmla="*/ 2257705 h 4999652"/>
              <a:gd name="connsiteX83" fmla="*/ 11199600 w 11199600"/>
              <a:gd name="connsiteY83" fmla="*/ 2282790 h 4999652"/>
              <a:gd name="connsiteX84" fmla="*/ 11199600 w 11199600"/>
              <a:gd name="connsiteY84" fmla="*/ 2282791 h 4999652"/>
              <a:gd name="connsiteX85" fmla="*/ 11199600 w 11199600"/>
              <a:gd name="connsiteY85" fmla="*/ 2297710 h 4999652"/>
              <a:gd name="connsiteX86" fmla="*/ 11199600 w 11199600"/>
              <a:gd name="connsiteY86" fmla="*/ 2397501 h 4999652"/>
              <a:gd name="connsiteX87" fmla="*/ 11199600 w 11199600"/>
              <a:gd name="connsiteY87" fmla="*/ 2486821 h 4999652"/>
              <a:gd name="connsiteX88" fmla="*/ 11199600 w 11199600"/>
              <a:gd name="connsiteY88" fmla="*/ 2489591 h 4999652"/>
              <a:gd name="connsiteX89" fmla="*/ 11199600 w 11199600"/>
              <a:gd name="connsiteY89" fmla="*/ 2527609 h 4999652"/>
              <a:gd name="connsiteX90" fmla="*/ 11199600 w 11199600"/>
              <a:gd name="connsiteY90" fmla="*/ 2527610 h 4999652"/>
              <a:gd name="connsiteX91" fmla="*/ 11199600 w 11199600"/>
              <a:gd name="connsiteY91" fmla="*/ 2531944 h 4999652"/>
              <a:gd name="connsiteX92" fmla="*/ 11199600 w 11199600"/>
              <a:gd name="connsiteY92" fmla="*/ 2531945 h 4999652"/>
              <a:gd name="connsiteX93" fmla="*/ 11199600 w 11199600"/>
              <a:gd name="connsiteY93" fmla="*/ 2549720 h 4999652"/>
              <a:gd name="connsiteX94" fmla="*/ 11199600 w 11199600"/>
              <a:gd name="connsiteY94" fmla="*/ 2571950 h 4999652"/>
              <a:gd name="connsiteX95" fmla="*/ 11199600 w 11199600"/>
              <a:gd name="connsiteY95" fmla="*/ 2699732 h 4999652"/>
              <a:gd name="connsiteX96" fmla="*/ 11199600 w 11199600"/>
              <a:gd name="connsiteY96" fmla="*/ 2763831 h 4999652"/>
              <a:gd name="connsiteX97" fmla="*/ 11199600 w 11199600"/>
              <a:gd name="connsiteY97" fmla="*/ 2790282 h 4999652"/>
              <a:gd name="connsiteX98" fmla="*/ 11199600 w 11199600"/>
              <a:gd name="connsiteY98" fmla="*/ 2801850 h 4999652"/>
              <a:gd name="connsiteX99" fmla="*/ 11199600 w 11199600"/>
              <a:gd name="connsiteY99" fmla="*/ 2819096 h 4999652"/>
              <a:gd name="connsiteX100" fmla="*/ 11199600 w 11199600"/>
              <a:gd name="connsiteY100" fmla="*/ 2823960 h 4999652"/>
              <a:gd name="connsiteX101" fmla="*/ 11199600 w 11199600"/>
              <a:gd name="connsiteY101" fmla="*/ 2910931 h 4999652"/>
              <a:gd name="connsiteX102" fmla="*/ 11199600 w 11199600"/>
              <a:gd name="connsiteY102" fmla="*/ 3093336 h 4999652"/>
              <a:gd name="connsiteX103" fmla="*/ 11199600 w 11199600"/>
              <a:gd name="connsiteY103" fmla="*/ 3132994 h 4999652"/>
              <a:gd name="connsiteX104" fmla="*/ 11199600 w 11199600"/>
              <a:gd name="connsiteY104" fmla="*/ 3185171 h 4999652"/>
              <a:gd name="connsiteX105" fmla="*/ 11199600 w 11199600"/>
              <a:gd name="connsiteY105" fmla="*/ 3297044 h 4999652"/>
              <a:gd name="connsiteX106" fmla="*/ 11199600 w 11199600"/>
              <a:gd name="connsiteY106" fmla="*/ 3407235 h 4999652"/>
              <a:gd name="connsiteX107" fmla="*/ 11199600 w 11199600"/>
              <a:gd name="connsiteY107" fmla="*/ 3470134 h 4999652"/>
              <a:gd name="connsiteX108" fmla="*/ 11199600 w 11199600"/>
              <a:gd name="connsiteY108" fmla="*/ 3571284 h 4999652"/>
              <a:gd name="connsiteX109" fmla="*/ 11199600 w 11199600"/>
              <a:gd name="connsiteY109" fmla="*/ 3708888 h 4999652"/>
              <a:gd name="connsiteX110" fmla="*/ 11199600 w 11199600"/>
              <a:gd name="connsiteY110" fmla="*/ 3744374 h 4999652"/>
              <a:gd name="connsiteX111" fmla="*/ 11199600 w 11199600"/>
              <a:gd name="connsiteY111" fmla="*/ 3831345 h 4999652"/>
              <a:gd name="connsiteX112" fmla="*/ 11199600 w 11199600"/>
              <a:gd name="connsiteY112" fmla="*/ 3983128 h 4999652"/>
              <a:gd name="connsiteX113" fmla="*/ 11199600 w 11199600"/>
              <a:gd name="connsiteY113" fmla="*/ 4105585 h 4999652"/>
              <a:gd name="connsiteX114" fmla="*/ 11199600 w 11199600"/>
              <a:gd name="connsiteY114" fmla="*/ 4217458 h 4999652"/>
              <a:gd name="connsiteX115" fmla="*/ 11199600 w 11199600"/>
              <a:gd name="connsiteY115" fmla="*/ 4491698 h 4999652"/>
              <a:gd name="connsiteX116" fmla="*/ 11199600 w 11199600"/>
              <a:gd name="connsiteY116" fmla="*/ 4629302 h 4999652"/>
              <a:gd name="connsiteX117" fmla="*/ 11199600 w 11199600"/>
              <a:gd name="connsiteY117" fmla="*/ 4903542 h 4999652"/>
              <a:gd name="connsiteX118" fmla="*/ 11103603 w 11199600"/>
              <a:gd name="connsiteY118" fmla="*/ 4999652 h 4999652"/>
              <a:gd name="connsiteX119" fmla="*/ 95997 w 11199600"/>
              <a:gd name="connsiteY119" fmla="*/ 4999652 h 4999652"/>
              <a:gd name="connsiteX120" fmla="*/ 0 w 11199600"/>
              <a:gd name="connsiteY120" fmla="*/ 4903542 h 4999652"/>
              <a:gd name="connsiteX121" fmla="*/ 0 w 11199600"/>
              <a:gd name="connsiteY121" fmla="*/ 4899807 h 4999652"/>
              <a:gd name="connsiteX122" fmla="*/ 0 w 11199600"/>
              <a:gd name="connsiteY122" fmla="*/ 4890936 h 4999652"/>
              <a:gd name="connsiteX123" fmla="*/ 0 w 11199600"/>
              <a:gd name="connsiteY123" fmla="*/ 4873660 h 4999652"/>
              <a:gd name="connsiteX124" fmla="*/ 0 w 11199600"/>
              <a:gd name="connsiteY124" fmla="*/ 4845179 h 4999652"/>
              <a:gd name="connsiteX125" fmla="*/ 0 w 11199600"/>
              <a:gd name="connsiteY125" fmla="*/ 4802691 h 4999652"/>
              <a:gd name="connsiteX126" fmla="*/ 0 w 11199600"/>
              <a:gd name="connsiteY126" fmla="*/ 4743394 h 4999652"/>
              <a:gd name="connsiteX127" fmla="*/ 0 w 11199600"/>
              <a:gd name="connsiteY127" fmla="*/ 4664487 h 4999652"/>
              <a:gd name="connsiteX128" fmla="*/ 0 w 11199600"/>
              <a:gd name="connsiteY128" fmla="*/ 4629302 h 4999652"/>
              <a:gd name="connsiteX129" fmla="*/ 0 w 11199600"/>
              <a:gd name="connsiteY129" fmla="*/ 4628196 h 4999652"/>
              <a:gd name="connsiteX130" fmla="*/ 0 w 11199600"/>
              <a:gd name="connsiteY130" fmla="*/ 4620448 h 4999652"/>
              <a:gd name="connsiteX131" fmla="*/ 0 w 11199600"/>
              <a:gd name="connsiteY131" fmla="*/ 4599605 h 4999652"/>
              <a:gd name="connsiteX132" fmla="*/ 0 w 11199600"/>
              <a:gd name="connsiteY132" fmla="*/ 4599420 h 4999652"/>
              <a:gd name="connsiteX133" fmla="*/ 0 w 11199600"/>
              <a:gd name="connsiteY133" fmla="*/ 4558471 h 4999652"/>
              <a:gd name="connsiteX134" fmla="*/ 0 w 11199600"/>
              <a:gd name="connsiteY134" fmla="*/ 4528451 h 4999652"/>
              <a:gd name="connsiteX135" fmla="*/ 0 w 11199600"/>
              <a:gd name="connsiteY135" fmla="*/ 4523932 h 4999652"/>
              <a:gd name="connsiteX136" fmla="*/ 0 w 11199600"/>
              <a:gd name="connsiteY136" fmla="*/ 4490960 h 4999652"/>
              <a:gd name="connsiteX137" fmla="*/ 0 w 11199600"/>
              <a:gd name="connsiteY137" fmla="*/ 4445169 h 4999652"/>
              <a:gd name="connsiteX138" fmla="*/ 0 w 11199600"/>
              <a:gd name="connsiteY138" fmla="*/ 4436638 h 4999652"/>
              <a:gd name="connsiteX139" fmla="*/ 0 w 11199600"/>
              <a:gd name="connsiteY139" fmla="*/ 4390247 h 4999652"/>
              <a:gd name="connsiteX140" fmla="*/ 0 w 11199600"/>
              <a:gd name="connsiteY140" fmla="*/ 4336893 h 4999652"/>
              <a:gd name="connsiteX141" fmla="*/ 0 w 11199600"/>
              <a:gd name="connsiteY141" fmla="*/ 4325365 h 4999652"/>
              <a:gd name="connsiteX142" fmla="*/ 0 w 11199600"/>
              <a:gd name="connsiteY142" fmla="*/ 4249692 h 4999652"/>
              <a:gd name="connsiteX143" fmla="*/ 0 w 11199600"/>
              <a:gd name="connsiteY143" fmla="*/ 4223868 h 4999652"/>
              <a:gd name="connsiteX144" fmla="*/ 0 w 11199600"/>
              <a:gd name="connsiteY144" fmla="*/ 4162398 h 4999652"/>
              <a:gd name="connsiteX145" fmla="*/ 0 w 11199600"/>
              <a:gd name="connsiteY145" fmla="*/ 4096731 h 4999652"/>
              <a:gd name="connsiteX146" fmla="*/ 0 w 11199600"/>
              <a:gd name="connsiteY146" fmla="*/ 4062653 h 4999652"/>
              <a:gd name="connsiteX147" fmla="*/ 0 w 11199600"/>
              <a:gd name="connsiteY147" fmla="*/ 3983128 h 4999652"/>
              <a:gd name="connsiteX148" fmla="*/ 0 w 11199600"/>
              <a:gd name="connsiteY148" fmla="*/ 3979393 h 4999652"/>
              <a:gd name="connsiteX149" fmla="*/ 0 w 11199600"/>
              <a:gd name="connsiteY149" fmla="*/ 3970522 h 4999652"/>
              <a:gd name="connsiteX150" fmla="*/ 0 w 11199600"/>
              <a:gd name="connsiteY150" fmla="*/ 3954654 h 4999652"/>
              <a:gd name="connsiteX151" fmla="*/ 0 w 11199600"/>
              <a:gd name="connsiteY151" fmla="*/ 3953246 h 4999652"/>
              <a:gd name="connsiteX152" fmla="*/ 0 w 11199600"/>
              <a:gd name="connsiteY152" fmla="*/ 3949628 h 4999652"/>
              <a:gd name="connsiteX153" fmla="*/ 0 w 11199600"/>
              <a:gd name="connsiteY153" fmla="*/ 3924765 h 4999652"/>
              <a:gd name="connsiteX154" fmla="*/ 0 w 11199600"/>
              <a:gd name="connsiteY154" fmla="*/ 3882277 h 4999652"/>
              <a:gd name="connsiteX155" fmla="*/ 0 w 11199600"/>
              <a:gd name="connsiteY155" fmla="*/ 3822980 h 4999652"/>
              <a:gd name="connsiteX156" fmla="*/ 0 w 11199600"/>
              <a:gd name="connsiteY156" fmla="*/ 3822491 h 4999652"/>
              <a:gd name="connsiteX157" fmla="*/ 0 w 11199600"/>
              <a:gd name="connsiteY157" fmla="*/ 3796806 h 4999652"/>
              <a:gd name="connsiteX158" fmla="*/ 0 w 11199600"/>
              <a:gd name="connsiteY158" fmla="*/ 3744073 h 4999652"/>
              <a:gd name="connsiteX159" fmla="*/ 0 w 11199600"/>
              <a:gd name="connsiteY159" fmla="*/ 3708888 h 4999652"/>
              <a:gd name="connsiteX160" fmla="*/ 0 w 11199600"/>
              <a:gd name="connsiteY160" fmla="*/ 3707782 h 4999652"/>
              <a:gd name="connsiteX161" fmla="*/ 0 w 11199600"/>
              <a:gd name="connsiteY161" fmla="*/ 3700034 h 4999652"/>
              <a:gd name="connsiteX162" fmla="*/ 0 w 11199600"/>
              <a:gd name="connsiteY162" fmla="*/ 3680414 h 4999652"/>
              <a:gd name="connsiteX163" fmla="*/ 0 w 11199600"/>
              <a:gd name="connsiteY163" fmla="*/ 3679191 h 4999652"/>
              <a:gd name="connsiteX164" fmla="*/ 0 w 11199600"/>
              <a:gd name="connsiteY164" fmla="*/ 3679006 h 4999652"/>
              <a:gd name="connsiteX165" fmla="*/ 0 w 11199600"/>
              <a:gd name="connsiteY165" fmla="*/ 3638057 h 4999652"/>
              <a:gd name="connsiteX166" fmla="*/ 0 w 11199600"/>
              <a:gd name="connsiteY166" fmla="*/ 3622356 h 4999652"/>
              <a:gd name="connsiteX167" fmla="*/ 0 w 11199600"/>
              <a:gd name="connsiteY167" fmla="*/ 3608037 h 4999652"/>
              <a:gd name="connsiteX168" fmla="*/ 0 w 11199600"/>
              <a:gd name="connsiteY168" fmla="*/ 3603518 h 4999652"/>
              <a:gd name="connsiteX169" fmla="*/ 0 w 11199600"/>
              <a:gd name="connsiteY169" fmla="*/ 3570546 h 4999652"/>
              <a:gd name="connsiteX170" fmla="*/ 0 w 11199600"/>
              <a:gd name="connsiteY170" fmla="*/ 3524755 h 4999652"/>
              <a:gd name="connsiteX171" fmla="*/ 0 w 11199600"/>
              <a:gd name="connsiteY171" fmla="*/ 3522566 h 4999652"/>
              <a:gd name="connsiteX172" fmla="*/ 0 w 11199600"/>
              <a:gd name="connsiteY172" fmla="*/ 3516224 h 4999652"/>
              <a:gd name="connsiteX173" fmla="*/ 0 w 11199600"/>
              <a:gd name="connsiteY173" fmla="*/ 3469833 h 4999652"/>
              <a:gd name="connsiteX174" fmla="*/ 0 w 11199600"/>
              <a:gd name="connsiteY174" fmla="*/ 3430476 h 4999652"/>
              <a:gd name="connsiteX175" fmla="*/ 0 w 11199600"/>
              <a:gd name="connsiteY175" fmla="*/ 3416479 h 4999652"/>
              <a:gd name="connsiteX176" fmla="*/ 0 w 11199600"/>
              <a:gd name="connsiteY176" fmla="*/ 3404951 h 4999652"/>
              <a:gd name="connsiteX177" fmla="*/ 0 w 11199600"/>
              <a:gd name="connsiteY177" fmla="*/ 3348116 h 4999652"/>
              <a:gd name="connsiteX178" fmla="*/ 0 w 11199600"/>
              <a:gd name="connsiteY178" fmla="*/ 3329278 h 4999652"/>
              <a:gd name="connsiteX179" fmla="*/ 0 w 11199600"/>
              <a:gd name="connsiteY179" fmla="*/ 3303454 h 4999652"/>
              <a:gd name="connsiteX180" fmla="*/ 0 w 11199600"/>
              <a:gd name="connsiteY180" fmla="*/ 3241984 h 4999652"/>
              <a:gd name="connsiteX181" fmla="*/ 0 w 11199600"/>
              <a:gd name="connsiteY181" fmla="*/ 3220334 h 4999652"/>
              <a:gd name="connsiteX182" fmla="*/ 0 w 11199600"/>
              <a:gd name="connsiteY182" fmla="*/ 3176317 h 4999652"/>
              <a:gd name="connsiteX183" fmla="*/ 0 w 11199600"/>
              <a:gd name="connsiteY183" fmla="*/ 3156236 h 4999652"/>
              <a:gd name="connsiteX184" fmla="*/ 0 w 11199600"/>
              <a:gd name="connsiteY184" fmla="*/ 3142239 h 4999652"/>
              <a:gd name="connsiteX185" fmla="*/ 0 w 11199600"/>
              <a:gd name="connsiteY185" fmla="*/ 3034240 h 4999652"/>
              <a:gd name="connsiteX186" fmla="*/ 0 w 11199600"/>
              <a:gd name="connsiteY186" fmla="*/ 3029214 h 4999652"/>
              <a:gd name="connsiteX187" fmla="*/ 0 w 11199600"/>
              <a:gd name="connsiteY187" fmla="*/ 2991101 h 4999652"/>
              <a:gd name="connsiteX188" fmla="*/ 0 w 11199600"/>
              <a:gd name="connsiteY188" fmla="*/ 2946094 h 4999652"/>
              <a:gd name="connsiteX189" fmla="*/ 0 w 11199600"/>
              <a:gd name="connsiteY189" fmla="*/ 2902077 h 4999652"/>
              <a:gd name="connsiteX190" fmla="*/ 0 w 11199600"/>
              <a:gd name="connsiteY190" fmla="*/ 2876392 h 4999652"/>
              <a:gd name="connsiteX191" fmla="*/ 0 w 11199600"/>
              <a:gd name="connsiteY191" fmla="*/ 2790282 h 4999652"/>
              <a:gd name="connsiteX192" fmla="*/ 0 w 11199600"/>
              <a:gd name="connsiteY192" fmla="*/ 2787072 h 4999652"/>
              <a:gd name="connsiteX193" fmla="*/ 0 w 11199600"/>
              <a:gd name="connsiteY193" fmla="*/ 2760000 h 4999652"/>
              <a:gd name="connsiteX194" fmla="*/ 0 w 11199600"/>
              <a:gd name="connsiteY194" fmla="*/ 2741948 h 4999652"/>
              <a:gd name="connsiteX195" fmla="*/ 0 w 11199600"/>
              <a:gd name="connsiteY195" fmla="*/ 2741947 h 4999652"/>
              <a:gd name="connsiteX196" fmla="*/ 0 w 11199600"/>
              <a:gd name="connsiteY196" fmla="*/ 2716862 h 4999652"/>
              <a:gd name="connsiteX197" fmla="*/ 0 w 11199600"/>
              <a:gd name="connsiteY197" fmla="*/ 2716861 h 4999652"/>
              <a:gd name="connsiteX198" fmla="*/ 0 w 11199600"/>
              <a:gd name="connsiteY198" fmla="*/ 2701942 h 4999652"/>
              <a:gd name="connsiteX199" fmla="*/ 0 w 11199600"/>
              <a:gd name="connsiteY199" fmla="*/ 2602152 h 4999652"/>
              <a:gd name="connsiteX200" fmla="*/ 0 w 11199600"/>
              <a:gd name="connsiteY200" fmla="*/ 2512832 h 4999652"/>
              <a:gd name="connsiteX201" fmla="*/ 0 w 11199600"/>
              <a:gd name="connsiteY201" fmla="*/ 2510062 h 4999652"/>
              <a:gd name="connsiteX202" fmla="*/ 0 w 11199600"/>
              <a:gd name="connsiteY202" fmla="*/ 2472043 h 4999652"/>
              <a:gd name="connsiteX203" fmla="*/ 0 w 11199600"/>
              <a:gd name="connsiteY203" fmla="*/ 2472042 h 4999652"/>
              <a:gd name="connsiteX204" fmla="*/ 0 w 11199600"/>
              <a:gd name="connsiteY204" fmla="*/ 2467708 h 4999652"/>
              <a:gd name="connsiteX205" fmla="*/ 0 w 11199600"/>
              <a:gd name="connsiteY205" fmla="*/ 2467707 h 4999652"/>
              <a:gd name="connsiteX206" fmla="*/ 0 w 11199600"/>
              <a:gd name="connsiteY206" fmla="*/ 2449933 h 4999652"/>
              <a:gd name="connsiteX207" fmla="*/ 0 w 11199600"/>
              <a:gd name="connsiteY207" fmla="*/ 2427702 h 4999652"/>
              <a:gd name="connsiteX208" fmla="*/ 0 w 11199600"/>
              <a:gd name="connsiteY208" fmla="*/ 2299920 h 4999652"/>
              <a:gd name="connsiteX209" fmla="*/ 0 w 11199600"/>
              <a:gd name="connsiteY209" fmla="*/ 2235822 h 4999652"/>
              <a:gd name="connsiteX210" fmla="*/ 0 w 11199600"/>
              <a:gd name="connsiteY210" fmla="*/ 2197803 h 4999652"/>
              <a:gd name="connsiteX211" fmla="*/ 0 w 11199600"/>
              <a:gd name="connsiteY211" fmla="*/ 2197802 h 4999652"/>
              <a:gd name="connsiteX212" fmla="*/ 0 w 11199600"/>
              <a:gd name="connsiteY212" fmla="*/ 2180556 h 4999652"/>
              <a:gd name="connsiteX213" fmla="*/ 0 w 11199600"/>
              <a:gd name="connsiteY213" fmla="*/ 2180555 h 4999652"/>
              <a:gd name="connsiteX214" fmla="*/ 0 w 11199600"/>
              <a:gd name="connsiteY214" fmla="*/ 2175692 h 4999652"/>
              <a:gd name="connsiteX215" fmla="*/ 0 w 11199600"/>
              <a:gd name="connsiteY215" fmla="*/ 2088721 h 4999652"/>
              <a:gd name="connsiteX216" fmla="*/ 0 w 11199600"/>
              <a:gd name="connsiteY216" fmla="*/ 2070687 h 4999652"/>
              <a:gd name="connsiteX217" fmla="*/ 0 w 11199600"/>
              <a:gd name="connsiteY217" fmla="*/ 2025680 h 4999652"/>
              <a:gd name="connsiteX218" fmla="*/ 0 w 11199600"/>
              <a:gd name="connsiteY218" fmla="*/ 1906316 h 4999652"/>
              <a:gd name="connsiteX219" fmla="*/ 0 w 11199600"/>
              <a:gd name="connsiteY219" fmla="*/ 1906315 h 4999652"/>
              <a:gd name="connsiteX220" fmla="*/ 0 w 11199600"/>
              <a:gd name="connsiteY220" fmla="*/ 1866658 h 4999652"/>
              <a:gd name="connsiteX221" fmla="*/ 0 w 11199600"/>
              <a:gd name="connsiteY221" fmla="*/ 1866657 h 4999652"/>
              <a:gd name="connsiteX222" fmla="*/ 0 w 11199600"/>
              <a:gd name="connsiteY222" fmla="*/ 1821533 h 4999652"/>
              <a:gd name="connsiteX223" fmla="*/ 0 w 11199600"/>
              <a:gd name="connsiteY223" fmla="*/ 1814481 h 4999652"/>
              <a:gd name="connsiteX224" fmla="*/ 0 w 11199600"/>
              <a:gd name="connsiteY224" fmla="*/ 1796447 h 4999652"/>
              <a:gd name="connsiteX225" fmla="*/ 0 w 11199600"/>
              <a:gd name="connsiteY225" fmla="*/ 1702609 h 4999652"/>
              <a:gd name="connsiteX226" fmla="*/ 0 w 11199600"/>
              <a:gd name="connsiteY226" fmla="*/ 1592418 h 4999652"/>
              <a:gd name="connsiteX227" fmla="*/ 0 w 11199600"/>
              <a:gd name="connsiteY227" fmla="*/ 1592417 h 4999652"/>
              <a:gd name="connsiteX228" fmla="*/ 0 w 11199600"/>
              <a:gd name="connsiteY228" fmla="*/ 1551628 h 4999652"/>
              <a:gd name="connsiteX229" fmla="*/ 0 w 11199600"/>
              <a:gd name="connsiteY229" fmla="*/ 1547293 h 4999652"/>
              <a:gd name="connsiteX230" fmla="*/ 0 w 11199600"/>
              <a:gd name="connsiteY230" fmla="*/ 1529519 h 4999652"/>
              <a:gd name="connsiteX231" fmla="*/ 0 w 11199600"/>
              <a:gd name="connsiteY231" fmla="*/ 1529518 h 4999652"/>
              <a:gd name="connsiteX232" fmla="*/ 0 w 11199600"/>
              <a:gd name="connsiteY232" fmla="*/ 1428369 h 4999652"/>
              <a:gd name="connsiteX233" fmla="*/ 0 w 11199600"/>
              <a:gd name="connsiteY233" fmla="*/ 1290764 h 4999652"/>
              <a:gd name="connsiteX234" fmla="*/ 0 w 11199600"/>
              <a:gd name="connsiteY234" fmla="*/ 1277388 h 4999652"/>
              <a:gd name="connsiteX235" fmla="*/ 0 w 11199600"/>
              <a:gd name="connsiteY235" fmla="*/ 1260141 h 4999652"/>
              <a:gd name="connsiteX236" fmla="*/ 0 w 11199600"/>
              <a:gd name="connsiteY236" fmla="*/ 1255278 h 4999652"/>
              <a:gd name="connsiteX237" fmla="*/ 0 w 11199600"/>
              <a:gd name="connsiteY237" fmla="*/ 1255277 h 4999652"/>
              <a:gd name="connsiteX238" fmla="*/ 0 w 11199600"/>
              <a:gd name="connsiteY238" fmla="*/ 1208224 h 4999652"/>
              <a:gd name="connsiteX239" fmla="*/ 0 w 11199600"/>
              <a:gd name="connsiteY239" fmla="*/ 1168307 h 4999652"/>
              <a:gd name="connsiteX240" fmla="*/ 0 w 11199600"/>
              <a:gd name="connsiteY240" fmla="*/ 1016524 h 4999652"/>
              <a:gd name="connsiteX241" fmla="*/ 0 w 11199600"/>
              <a:gd name="connsiteY241" fmla="*/ 894067 h 4999652"/>
              <a:gd name="connsiteX242" fmla="*/ 0 w 11199600"/>
              <a:gd name="connsiteY242" fmla="*/ 782195 h 4999652"/>
              <a:gd name="connsiteX243" fmla="*/ 0 w 11199600"/>
              <a:gd name="connsiteY243" fmla="*/ 507955 h 4999652"/>
              <a:gd name="connsiteX244" fmla="*/ 0 w 11199600"/>
              <a:gd name="connsiteY244" fmla="*/ 370350 h 4999652"/>
              <a:gd name="connsiteX245" fmla="*/ 0 w 11199600"/>
              <a:gd name="connsiteY245" fmla="*/ 96110 h 4999652"/>
              <a:gd name="connsiteX246" fmla="*/ 95997 w 11199600"/>
              <a:gd name="connsiteY246" fmla="*/ 0 h 499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Lst>
            <a:rect l="l" t="t" r="r" b="b"/>
            <a:pathLst>
              <a:path w="11199600" h="4999652">
                <a:moveTo>
                  <a:pt x="95997" y="0"/>
                </a:moveTo>
                <a:lnTo>
                  <a:pt x="11103603" y="0"/>
                </a:lnTo>
                <a:cubicBezTo>
                  <a:pt x="11199600" y="0"/>
                  <a:pt x="11199600" y="96110"/>
                  <a:pt x="11199600" y="96110"/>
                </a:cubicBezTo>
                <a:cubicBezTo>
                  <a:pt x="11199600" y="96110"/>
                  <a:pt x="11199600" y="96110"/>
                  <a:pt x="11199600" y="335165"/>
                </a:cubicBezTo>
                <a:lnTo>
                  <a:pt x="11199600" y="370350"/>
                </a:lnTo>
                <a:cubicBezTo>
                  <a:pt x="11199600" y="370350"/>
                  <a:pt x="11199600" y="370350"/>
                  <a:pt x="11199600" y="379204"/>
                </a:cubicBezTo>
                <a:lnTo>
                  <a:pt x="11199600" y="400048"/>
                </a:lnTo>
                <a:lnTo>
                  <a:pt x="11199600" y="400232"/>
                </a:lnTo>
                <a:cubicBezTo>
                  <a:pt x="11199600" y="415173"/>
                  <a:pt x="11199600" y="437585"/>
                  <a:pt x="11199600" y="471202"/>
                </a:cubicBezTo>
                <a:lnTo>
                  <a:pt x="11199600" y="475721"/>
                </a:lnTo>
                <a:lnTo>
                  <a:pt x="11199600" y="508692"/>
                </a:lnTo>
                <a:cubicBezTo>
                  <a:pt x="11199600" y="522527"/>
                  <a:pt x="11199600" y="537744"/>
                  <a:pt x="11199600" y="554484"/>
                </a:cubicBezTo>
                <a:lnTo>
                  <a:pt x="11199600" y="563015"/>
                </a:lnTo>
                <a:lnTo>
                  <a:pt x="11199600" y="609405"/>
                </a:lnTo>
                <a:lnTo>
                  <a:pt x="11199600" y="662759"/>
                </a:lnTo>
                <a:lnTo>
                  <a:pt x="11199600" y="674288"/>
                </a:lnTo>
                <a:cubicBezTo>
                  <a:pt x="11199600" y="697668"/>
                  <a:pt x="11199600" y="722846"/>
                  <a:pt x="11199600" y="749961"/>
                </a:cubicBezTo>
                <a:lnTo>
                  <a:pt x="11199600" y="775785"/>
                </a:lnTo>
                <a:lnTo>
                  <a:pt x="11199600" y="837255"/>
                </a:lnTo>
                <a:lnTo>
                  <a:pt x="11199600" y="902921"/>
                </a:lnTo>
                <a:lnTo>
                  <a:pt x="11199600" y="936999"/>
                </a:lnTo>
                <a:lnTo>
                  <a:pt x="11199600" y="1016524"/>
                </a:lnTo>
                <a:cubicBezTo>
                  <a:pt x="11199600" y="1016524"/>
                  <a:pt x="11199600" y="1016524"/>
                  <a:pt x="11199600" y="1029131"/>
                </a:cubicBezTo>
                <a:lnTo>
                  <a:pt x="11199600" y="1044999"/>
                </a:lnTo>
                <a:lnTo>
                  <a:pt x="11199600" y="1046406"/>
                </a:lnTo>
                <a:lnTo>
                  <a:pt x="11199600" y="1050025"/>
                </a:lnTo>
                <a:lnTo>
                  <a:pt x="11199600" y="1074887"/>
                </a:lnTo>
                <a:cubicBezTo>
                  <a:pt x="11199600" y="1098232"/>
                  <a:pt x="11199600" y="1130916"/>
                  <a:pt x="11199600" y="1176672"/>
                </a:cubicBezTo>
                <a:lnTo>
                  <a:pt x="11199600" y="1177161"/>
                </a:lnTo>
                <a:lnTo>
                  <a:pt x="11199600" y="1202847"/>
                </a:lnTo>
                <a:lnTo>
                  <a:pt x="11199600" y="1208224"/>
                </a:lnTo>
                <a:lnTo>
                  <a:pt x="11199600" y="1255579"/>
                </a:lnTo>
                <a:lnTo>
                  <a:pt x="11199600" y="1290764"/>
                </a:lnTo>
                <a:cubicBezTo>
                  <a:pt x="11199600" y="1290764"/>
                  <a:pt x="11199600" y="1290764"/>
                  <a:pt x="11199600" y="1299618"/>
                </a:cubicBezTo>
                <a:lnTo>
                  <a:pt x="11199600" y="1319238"/>
                </a:lnTo>
                <a:lnTo>
                  <a:pt x="11199600" y="1319239"/>
                </a:lnTo>
                <a:lnTo>
                  <a:pt x="11199600" y="1320462"/>
                </a:lnTo>
                <a:lnTo>
                  <a:pt x="11199600" y="1320646"/>
                </a:lnTo>
                <a:lnTo>
                  <a:pt x="11199600" y="1337290"/>
                </a:lnTo>
                <a:lnTo>
                  <a:pt x="11199600" y="1349128"/>
                </a:lnTo>
                <a:lnTo>
                  <a:pt x="11199600" y="1362376"/>
                </a:lnTo>
                <a:lnTo>
                  <a:pt x="11199600" y="1377295"/>
                </a:lnTo>
                <a:lnTo>
                  <a:pt x="11199600" y="1377296"/>
                </a:lnTo>
                <a:lnTo>
                  <a:pt x="11199600" y="1391616"/>
                </a:lnTo>
                <a:lnTo>
                  <a:pt x="11199600" y="1396135"/>
                </a:lnTo>
                <a:lnTo>
                  <a:pt x="11199600" y="1429106"/>
                </a:lnTo>
                <a:cubicBezTo>
                  <a:pt x="11199600" y="1442941"/>
                  <a:pt x="11199600" y="1458158"/>
                  <a:pt x="11199600" y="1474898"/>
                </a:cubicBezTo>
                <a:lnTo>
                  <a:pt x="11199600" y="1477086"/>
                </a:lnTo>
                <a:lnTo>
                  <a:pt x="11199600" y="1477087"/>
                </a:lnTo>
                <a:lnTo>
                  <a:pt x="11199600" y="1483429"/>
                </a:lnTo>
                <a:lnTo>
                  <a:pt x="11199600" y="1529819"/>
                </a:lnTo>
                <a:lnTo>
                  <a:pt x="11199600" y="1569176"/>
                </a:lnTo>
                <a:lnTo>
                  <a:pt x="11199600" y="1569177"/>
                </a:lnTo>
                <a:lnTo>
                  <a:pt x="11199600" y="1583173"/>
                </a:lnTo>
                <a:lnTo>
                  <a:pt x="11199600" y="1594702"/>
                </a:lnTo>
                <a:lnTo>
                  <a:pt x="11199600" y="1607195"/>
                </a:lnTo>
                <a:lnTo>
                  <a:pt x="11199600" y="1611530"/>
                </a:lnTo>
                <a:lnTo>
                  <a:pt x="11199600" y="1651535"/>
                </a:lnTo>
                <a:lnTo>
                  <a:pt x="11199600" y="1651536"/>
                </a:lnTo>
                <a:lnTo>
                  <a:pt x="11199600" y="1670375"/>
                </a:lnTo>
                <a:lnTo>
                  <a:pt x="11199600" y="1696199"/>
                </a:lnTo>
                <a:lnTo>
                  <a:pt x="11199600" y="1757669"/>
                </a:lnTo>
                <a:lnTo>
                  <a:pt x="11199600" y="1779317"/>
                </a:lnTo>
                <a:lnTo>
                  <a:pt x="11199600" y="1779318"/>
                </a:lnTo>
                <a:lnTo>
                  <a:pt x="11199600" y="1823335"/>
                </a:lnTo>
                <a:lnTo>
                  <a:pt x="11199600" y="1843416"/>
                </a:lnTo>
                <a:lnTo>
                  <a:pt x="11199600" y="1843417"/>
                </a:lnTo>
                <a:lnTo>
                  <a:pt x="11199600" y="1857413"/>
                </a:lnTo>
                <a:lnTo>
                  <a:pt x="11199600" y="1881436"/>
                </a:lnTo>
                <a:lnTo>
                  <a:pt x="11199600" y="1898682"/>
                </a:lnTo>
                <a:lnTo>
                  <a:pt x="11199600" y="1965413"/>
                </a:lnTo>
                <a:lnTo>
                  <a:pt x="11199600" y="1970439"/>
                </a:lnTo>
                <a:lnTo>
                  <a:pt x="11199600" y="2008550"/>
                </a:lnTo>
                <a:lnTo>
                  <a:pt x="11199600" y="2008551"/>
                </a:lnTo>
                <a:lnTo>
                  <a:pt x="11199600" y="2053557"/>
                </a:lnTo>
                <a:lnTo>
                  <a:pt x="11199600" y="2053558"/>
                </a:lnTo>
                <a:lnTo>
                  <a:pt x="11199600" y="2097575"/>
                </a:lnTo>
                <a:lnTo>
                  <a:pt x="11199600" y="2123261"/>
                </a:lnTo>
                <a:lnTo>
                  <a:pt x="11199600" y="2172922"/>
                </a:lnTo>
                <a:lnTo>
                  <a:pt x="11199600" y="2212580"/>
                </a:lnTo>
                <a:lnTo>
                  <a:pt x="11199600" y="2239653"/>
                </a:lnTo>
                <a:lnTo>
                  <a:pt x="11199600" y="2257704"/>
                </a:lnTo>
                <a:lnTo>
                  <a:pt x="11199600" y="2257705"/>
                </a:lnTo>
                <a:lnTo>
                  <a:pt x="11199600" y="2282790"/>
                </a:lnTo>
                <a:lnTo>
                  <a:pt x="11199600" y="2282791"/>
                </a:lnTo>
                <a:lnTo>
                  <a:pt x="11199600" y="2297710"/>
                </a:lnTo>
                <a:lnTo>
                  <a:pt x="11199600" y="2397501"/>
                </a:lnTo>
                <a:lnTo>
                  <a:pt x="11199600" y="2486821"/>
                </a:lnTo>
                <a:lnTo>
                  <a:pt x="11199600" y="2489591"/>
                </a:lnTo>
                <a:lnTo>
                  <a:pt x="11199600" y="2527609"/>
                </a:lnTo>
                <a:lnTo>
                  <a:pt x="11199600" y="2527610"/>
                </a:lnTo>
                <a:lnTo>
                  <a:pt x="11199600" y="2531944"/>
                </a:lnTo>
                <a:lnTo>
                  <a:pt x="11199600" y="2531945"/>
                </a:lnTo>
                <a:lnTo>
                  <a:pt x="11199600" y="2549720"/>
                </a:lnTo>
                <a:lnTo>
                  <a:pt x="11199600" y="2571950"/>
                </a:lnTo>
                <a:lnTo>
                  <a:pt x="11199600" y="2699732"/>
                </a:lnTo>
                <a:lnTo>
                  <a:pt x="11199600" y="2763831"/>
                </a:lnTo>
                <a:lnTo>
                  <a:pt x="11199600" y="2790282"/>
                </a:lnTo>
                <a:lnTo>
                  <a:pt x="11199600" y="2801850"/>
                </a:lnTo>
                <a:lnTo>
                  <a:pt x="11199600" y="2819096"/>
                </a:lnTo>
                <a:lnTo>
                  <a:pt x="11199600" y="2823960"/>
                </a:lnTo>
                <a:lnTo>
                  <a:pt x="11199600" y="2910931"/>
                </a:lnTo>
                <a:lnTo>
                  <a:pt x="11199600" y="3093336"/>
                </a:lnTo>
                <a:lnTo>
                  <a:pt x="11199600" y="3132994"/>
                </a:lnTo>
                <a:lnTo>
                  <a:pt x="11199600" y="3185171"/>
                </a:lnTo>
                <a:lnTo>
                  <a:pt x="11199600" y="3297044"/>
                </a:lnTo>
                <a:lnTo>
                  <a:pt x="11199600" y="3407235"/>
                </a:lnTo>
                <a:lnTo>
                  <a:pt x="11199600" y="3470134"/>
                </a:lnTo>
                <a:lnTo>
                  <a:pt x="11199600" y="3571284"/>
                </a:lnTo>
                <a:lnTo>
                  <a:pt x="11199600" y="3708888"/>
                </a:lnTo>
                <a:lnTo>
                  <a:pt x="11199600" y="3744374"/>
                </a:lnTo>
                <a:lnTo>
                  <a:pt x="11199600" y="3831345"/>
                </a:lnTo>
                <a:lnTo>
                  <a:pt x="11199600" y="3983128"/>
                </a:lnTo>
                <a:lnTo>
                  <a:pt x="11199600" y="4105585"/>
                </a:lnTo>
                <a:lnTo>
                  <a:pt x="11199600" y="4217458"/>
                </a:lnTo>
                <a:lnTo>
                  <a:pt x="11199600" y="4491698"/>
                </a:lnTo>
                <a:lnTo>
                  <a:pt x="11199600" y="4629302"/>
                </a:lnTo>
                <a:lnTo>
                  <a:pt x="11199600" y="4903542"/>
                </a:lnTo>
                <a:cubicBezTo>
                  <a:pt x="11199600" y="4999652"/>
                  <a:pt x="11103603" y="4999652"/>
                  <a:pt x="11103603" y="4999652"/>
                </a:cubicBezTo>
                <a:cubicBezTo>
                  <a:pt x="11103603" y="4999652"/>
                  <a:pt x="11103603" y="4999652"/>
                  <a:pt x="95997" y="4999652"/>
                </a:cubicBezTo>
                <a:cubicBezTo>
                  <a:pt x="0" y="4999652"/>
                  <a:pt x="0" y="4903542"/>
                  <a:pt x="0" y="4903542"/>
                </a:cubicBezTo>
                <a:lnTo>
                  <a:pt x="0" y="4899807"/>
                </a:lnTo>
                <a:lnTo>
                  <a:pt x="0" y="4890936"/>
                </a:lnTo>
                <a:lnTo>
                  <a:pt x="0" y="4873660"/>
                </a:lnTo>
                <a:lnTo>
                  <a:pt x="0" y="4845179"/>
                </a:lnTo>
                <a:lnTo>
                  <a:pt x="0" y="4802691"/>
                </a:lnTo>
                <a:lnTo>
                  <a:pt x="0" y="4743394"/>
                </a:lnTo>
                <a:lnTo>
                  <a:pt x="0" y="4664487"/>
                </a:lnTo>
                <a:lnTo>
                  <a:pt x="0" y="4629302"/>
                </a:lnTo>
                <a:lnTo>
                  <a:pt x="0" y="4628196"/>
                </a:lnTo>
                <a:lnTo>
                  <a:pt x="0" y="4620448"/>
                </a:lnTo>
                <a:lnTo>
                  <a:pt x="0" y="4599605"/>
                </a:lnTo>
                <a:lnTo>
                  <a:pt x="0" y="4599420"/>
                </a:lnTo>
                <a:lnTo>
                  <a:pt x="0" y="4558471"/>
                </a:lnTo>
                <a:lnTo>
                  <a:pt x="0" y="4528451"/>
                </a:lnTo>
                <a:lnTo>
                  <a:pt x="0" y="4523932"/>
                </a:lnTo>
                <a:lnTo>
                  <a:pt x="0" y="4490960"/>
                </a:lnTo>
                <a:lnTo>
                  <a:pt x="0" y="4445169"/>
                </a:lnTo>
                <a:lnTo>
                  <a:pt x="0" y="4436638"/>
                </a:lnTo>
                <a:lnTo>
                  <a:pt x="0" y="4390247"/>
                </a:lnTo>
                <a:lnTo>
                  <a:pt x="0" y="4336893"/>
                </a:lnTo>
                <a:lnTo>
                  <a:pt x="0" y="4325365"/>
                </a:lnTo>
                <a:lnTo>
                  <a:pt x="0" y="4249692"/>
                </a:lnTo>
                <a:lnTo>
                  <a:pt x="0" y="4223868"/>
                </a:lnTo>
                <a:lnTo>
                  <a:pt x="0" y="4162398"/>
                </a:lnTo>
                <a:lnTo>
                  <a:pt x="0" y="4096731"/>
                </a:lnTo>
                <a:lnTo>
                  <a:pt x="0" y="4062653"/>
                </a:lnTo>
                <a:lnTo>
                  <a:pt x="0" y="3983128"/>
                </a:lnTo>
                <a:lnTo>
                  <a:pt x="0" y="3979393"/>
                </a:lnTo>
                <a:lnTo>
                  <a:pt x="0" y="3970522"/>
                </a:lnTo>
                <a:lnTo>
                  <a:pt x="0" y="3954654"/>
                </a:lnTo>
                <a:lnTo>
                  <a:pt x="0" y="3953246"/>
                </a:lnTo>
                <a:lnTo>
                  <a:pt x="0" y="3949628"/>
                </a:lnTo>
                <a:lnTo>
                  <a:pt x="0" y="3924765"/>
                </a:lnTo>
                <a:lnTo>
                  <a:pt x="0" y="3882277"/>
                </a:lnTo>
                <a:lnTo>
                  <a:pt x="0" y="3822980"/>
                </a:lnTo>
                <a:lnTo>
                  <a:pt x="0" y="3822491"/>
                </a:lnTo>
                <a:lnTo>
                  <a:pt x="0" y="3796806"/>
                </a:lnTo>
                <a:lnTo>
                  <a:pt x="0" y="3744073"/>
                </a:lnTo>
                <a:lnTo>
                  <a:pt x="0" y="3708888"/>
                </a:lnTo>
                <a:lnTo>
                  <a:pt x="0" y="3707782"/>
                </a:lnTo>
                <a:lnTo>
                  <a:pt x="0" y="3700034"/>
                </a:lnTo>
                <a:lnTo>
                  <a:pt x="0" y="3680414"/>
                </a:lnTo>
                <a:lnTo>
                  <a:pt x="0" y="3679191"/>
                </a:lnTo>
                <a:lnTo>
                  <a:pt x="0" y="3679006"/>
                </a:lnTo>
                <a:lnTo>
                  <a:pt x="0" y="3638057"/>
                </a:lnTo>
                <a:lnTo>
                  <a:pt x="0" y="3622356"/>
                </a:lnTo>
                <a:lnTo>
                  <a:pt x="0" y="3608037"/>
                </a:lnTo>
                <a:lnTo>
                  <a:pt x="0" y="3603518"/>
                </a:lnTo>
                <a:lnTo>
                  <a:pt x="0" y="3570546"/>
                </a:lnTo>
                <a:lnTo>
                  <a:pt x="0" y="3524755"/>
                </a:lnTo>
                <a:lnTo>
                  <a:pt x="0" y="3522566"/>
                </a:lnTo>
                <a:lnTo>
                  <a:pt x="0" y="3516224"/>
                </a:lnTo>
                <a:lnTo>
                  <a:pt x="0" y="3469833"/>
                </a:lnTo>
                <a:lnTo>
                  <a:pt x="0" y="3430476"/>
                </a:lnTo>
                <a:lnTo>
                  <a:pt x="0" y="3416479"/>
                </a:lnTo>
                <a:lnTo>
                  <a:pt x="0" y="3404951"/>
                </a:lnTo>
                <a:lnTo>
                  <a:pt x="0" y="3348116"/>
                </a:lnTo>
                <a:lnTo>
                  <a:pt x="0" y="3329278"/>
                </a:lnTo>
                <a:lnTo>
                  <a:pt x="0" y="3303454"/>
                </a:lnTo>
                <a:lnTo>
                  <a:pt x="0" y="3241984"/>
                </a:lnTo>
                <a:lnTo>
                  <a:pt x="0" y="3220334"/>
                </a:lnTo>
                <a:lnTo>
                  <a:pt x="0" y="3176317"/>
                </a:lnTo>
                <a:lnTo>
                  <a:pt x="0" y="3156236"/>
                </a:lnTo>
                <a:lnTo>
                  <a:pt x="0" y="3142239"/>
                </a:lnTo>
                <a:lnTo>
                  <a:pt x="0" y="3034240"/>
                </a:lnTo>
                <a:lnTo>
                  <a:pt x="0" y="3029214"/>
                </a:lnTo>
                <a:lnTo>
                  <a:pt x="0" y="2991101"/>
                </a:lnTo>
                <a:lnTo>
                  <a:pt x="0" y="2946094"/>
                </a:lnTo>
                <a:lnTo>
                  <a:pt x="0" y="2902077"/>
                </a:lnTo>
                <a:lnTo>
                  <a:pt x="0" y="2876392"/>
                </a:lnTo>
                <a:lnTo>
                  <a:pt x="0" y="2790282"/>
                </a:lnTo>
                <a:lnTo>
                  <a:pt x="0" y="2787072"/>
                </a:lnTo>
                <a:lnTo>
                  <a:pt x="0" y="2760000"/>
                </a:lnTo>
                <a:lnTo>
                  <a:pt x="0" y="2741948"/>
                </a:lnTo>
                <a:lnTo>
                  <a:pt x="0" y="2741947"/>
                </a:lnTo>
                <a:lnTo>
                  <a:pt x="0" y="2716862"/>
                </a:lnTo>
                <a:lnTo>
                  <a:pt x="0" y="2716861"/>
                </a:lnTo>
                <a:lnTo>
                  <a:pt x="0" y="2701942"/>
                </a:lnTo>
                <a:lnTo>
                  <a:pt x="0" y="2602152"/>
                </a:lnTo>
                <a:lnTo>
                  <a:pt x="0" y="2512832"/>
                </a:lnTo>
                <a:lnTo>
                  <a:pt x="0" y="2510062"/>
                </a:lnTo>
                <a:lnTo>
                  <a:pt x="0" y="2472043"/>
                </a:lnTo>
                <a:lnTo>
                  <a:pt x="0" y="2472042"/>
                </a:lnTo>
                <a:lnTo>
                  <a:pt x="0" y="2467708"/>
                </a:lnTo>
                <a:lnTo>
                  <a:pt x="0" y="2467707"/>
                </a:lnTo>
                <a:lnTo>
                  <a:pt x="0" y="2449933"/>
                </a:lnTo>
                <a:lnTo>
                  <a:pt x="0" y="2427702"/>
                </a:lnTo>
                <a:lnTo>
                  <a:pt x="0" y="2299920"/>
                </a:lnTo>
                <a:lnTo>
                  <a:pt x="0" y="2235822"/>
                </a:lnTo>
                <a:lnTo>
                  <a:pt x="0" y="2197803"/>
                </a:lnTo>
                <a:lnTo>
                  <a:pt x="0" y="2197802"/>
                </a:lnTo>
                <a:lnTo>
                  <a:pt x="0" y="2180556"/>
                </a:lnTo>
                <a:lnTo>
                  <a:pt x="0" y="2180555"/>
                </a:lnTo>
                <a:lnTo>
                  <a:pt x="0" y="2175692"/>
                </a:lnTo>
                <a:lnTo>
                  <a:pt x="0" y="2088721"/>
                </a:lnTo>
                <a:lnTo>
                  <a:pt x="0" y="2070687"/>
                </a:lnTo>
                <a:lnTo>
                  <a:pt x="0" y="2025680"/>
                </a:lnTo>
                <a:lnTo>
                  <a:pt x="0" y="1906316"/>
                </a:lnTo>
                <a:lnTo>
                  <a:pt x="0" y="1906315"/>
                </a:lnTo>
                <a:lnTo>
                  <a:pt x="0" y="1866658"/>
                </a:lnTo>
                <a:lnTo>
                  <a:pt x="0" y="1866657"/>
                </a:lnTo>
                <a:lnTo>
                  <a:pt x="0" y="1821533"/>
                </a:lnTo>
                <a:lnTo>
                  <a:pt x="0" y="1814481"/>
                </a:lnTo>
                <a:lnTo>
                  <a:pt x="0" y="1796447"/>
                </a:lnTo>
                <a:lnTo>
                  <a:pt x="0" y="1702609"/>
                </a:lnTo>
                <a:lnTo>
                  <a:pt x="0" y="1592418"/>
                </a:lnTo>
                <a:lnTo>
                  <a:pt x="0" y="1592417"/>
                </a:lnTo>
                <a:lnTo>
                  <a:pt x="0" y="1551628"/>
                </a:lnTo>
                <a:lnTo>
                  <a:pt x="0" y="1547293"/>
                </a:lnTo>
                <a:lnTo>
                  <a:pt x="0" y="1529519"/>
                </a:lnTo>
                <a:lnTo>
                  <a:pt x="0" y="1529518"/>
                </a:lnTo>
                <a:lnTo>
                  <a:pt x="0" y="1428369"/>
                </a:lnTo>
                <a:lnTo>
                  <a:pt x="0" y="1290764"/>
                </a:lnTo>
                <a:lnTo>
                  <a:pt x="0" y="1277388"/>
                </a:lnTo>
                <a:lnTo>
                  <a:pt x="0" y="1260141"/>
                </a:lnTo>
                <a:lnTo>
                  <a:pt x="0" y="1255278"/>
                </a:lnTo>
                <a:lnTo>
                  <a:pt x="0" y="1255277"/>
                </a:lnTo>
                <a:lnTo>
                  <a:pt x="0" y="1208224"/>
                </a:lnTo>
                <a:lnTo>
                  <a:pt x="0" y="1168307"/>
                </a:lnTo>
                <a:lnTo>
                  <a:pt x="0" y="1016524"/>
                </a:lnTo>
                <a:lnTo>
                  <a:pt x="0" y="894067"/>
                </a:lnTo>
                <a:lnTo>
                  <a:pt x="0" y="782195"/>
                </a:lnTo>
                <a:lnTo>
                  <a:pt x="0" y="507955"/>
                </a:lnTo>
                <a:lnTo>
                  <a:pt x="0" y="370350"/>
                </a:lnTo>
                <a:lnTo>
                  <a:pt x="0" y="96110"/>
                </a:lnTo>
                <a:cubicBezTo>
                  <a:pt x="0" y="0"/>
                  <a:pt x="95997" y="0"/>
                  <a:pt x="95997" y="0"/>
                </a:cubicBezTo>
                <a:close/>
              </a:path>
            </a:pathLst>
          </a:custGeom>
          <a:solidFill>
            <a:schemeClr val="bg1">
              <a:lumMod val="95000"/>
              <a:alpha val="10000"/>
            </a:schemeClr>
          </a:solidFill>
        </p:spPr>
        <p:txBody>
          <a:bodyPr wrap="square" lIns="3240000" tIns="36000" rIns="36000" bIns="36000" anchor="ctr" anchorCtr="0">
            <a:noAutofit/>
          </a:bodyPr>
          <a:lstStyle>
            <a:lvl1pPr algn="ctr">
              <a:defRPr sz="1400" b="0"/>
            </a:lvl1pPr>
          </a:lstStyle>
          <a:p>
            <a:r>
              <a:rPr lang="en-US" noProof="0" dirty="0"/>
              <a:t>Click icon to add picture</a:t>
            </a:r>
            <a:endParaRPr lang="en-GB" noProof="0" dirty="0"/>
          </a:p>
        </p:txBody>
      </p:sp>
    </p:spTree>
    <p:extLst>
      <p:ext uri="{BB962C8B-B14F-4D97-AF65-F5344CB8AC3E}">
        <p14:creationId xmlns:p14="http://schemas.microsoft.com/office/powerpoint/2010/main" val="1710659405"/>
      </p:ext>
    </p:extLst>
  </p:cSld>
  <p:clrMapOvr>
    <a:masterClrMapping/>
  </p:clrMapOvr>
  <p:extLst mod="1">
    <p:ext uri="{DCECCB84-F9BA-43D5-87BE-67443E8EF086}">
      <p15:sldGuideLst xmlns:p15="http://schemas.microsoft.com/office/powerpoint/2012/main">
        <p15:guide id="1" pos="302">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ture Slide">
    <p:spTree>
      <p:nvGrpSpPr>
        <p:cNvPr id="1" name=""/>
        <p:cNvGrpSpPr/>
        <p:nvPr/>
      </p:nvGrpSpPr>
      <p:grpSpPr>
        <a:xfrm>
          <a:off x="0" y="0"/>
          <a:ext cx="0" cy="0"/>
          <a:chOff x="0" y="0"/>
          <a:chExt cx="0" cy="0"/>
        </a:xfrm>
      </p:grpSpPr>
      <p:sp>
        <p:nvSpPr>
          <p:cNvPr id="8" name="Picture Placeholder 7"/>
          <p:cNvSpPr>
            <a:spLocks noGrp="1"/>
          </p:cNvSpPr>
          <p:nvPr>
            <p:ph type="pic" sz="quarter" idx="14"/>
          </p:nvPr>
        </p:nvSpPr>
        <p:spPr bwMode="gray">
          <a:xfrm>
            <a:off x="696912" y="280733"/>
            <a:ext cx="11199600" cy="5920067"/>
          </a:xfrm>
          <a:custGeom>
            <a:avLst/>
            <a:gdLst>
              <a:gd name="connsiteX0" fmla="*/ 95997 w 11199600"/>
              <a:gd name="connsiteY0" fmla="*/ 0 h 5920067"/>
              <a:gd name="connsiteX1" fmla="*/ 11103603 w 11199600"/>
              <a:gd name="connsiteY1" fmla="*/ 0 h 5920067"/>
              <a:gd name="connsiteX2" fmla="*/ 11199600 w 11199600"/>
              <a:gd name="connsiteY2" fmla="*/ 96110 h 5920067"/>
              <a:gd name="connsiteX3" fmla="*/ 11199600 w 11199600"/>
              <a:gd name="connsiteY3" fmla="*/ 335165 h 5920067"/>
              <a:gd name="connsiteX4" fmla="*/ 11199600 w 11199600"/>
              <a:gd name="connsiteY4" fmla="*/ 370350 h 5920067"/>
              <a:gd name="connsiteX5" fmla="*/ 11199600 w 11199600"/>
              <a:gd name="connsiteY5" fmla="*/ 379204 h 5920067"/>
              <a:gd name="connsiteX6" fmla="*/ 11199600 w 11199600"/>
              <a:gd name="connsiteY6" fmla="*/ 400048 h 5920067"/>
              <a:gd name="connsiteX7" fmla="*/ 11199600 w 11199600"/>
              <a:gd name="connsiteY7" fmla="*/ 400232 h 5920067"/>
              <a:gd name="connsiteX8" fmla="*/ 11199600 w 11199600"/>
              <a:gd name="connsiteY8" fmla="*/ 471202 h 5920067"/>
              <a:gd name="connsiteX9" fmla="*/ 11199600 w 11199600"/>
              <a:gd name="connsiteY9" fmla="*/ 475721 h 5920067"/>
              <a:gd name="connsiteX10" fmla="*/ 11199600 w 11199600"/>
              <a:gd name="connsiteY10" fmla="*/ 508692 h 5920067"/>
              <a:gd name="connsiteX11" fmla="*/ 11199600 w 11199600"/>
              <a:gd name="connsiteY11" fmla="*/ 554484 h 5920067"/>
              <a:gd name="connsiteX12" fmla="*/ 11199600 w 11199600"/>
              <a:gd name="connsiteY12" fmla="*/ 563015 h 5920067"/>
              <a:gd name="connsiteX13" fmla="*/ 11199600 w 11199600"/>
              <a:gd name="connsiteY13" fmla="*/ 609405 h 5920067"/>
              <a:gd name="connsiteX14" fmla="*/ 11199600 w 11199600"/>
              <a:gd name="connsiteY14" fmla="*/ 662759 h 5920067"/>
              <a:gd name="connsiteX15" fmla="*/ 11199600 w 11199600"/>
              <a:gd name="connsiteY15" fmla="*/ 674288 h 5920067"/>
              <a:gd name="connsiteX16" fmla="*/ 11199600 w 11199600"/>
              <a:gd name="connsiteY16" fmla="*/ 749961 h 5920067"/>
              <a:gd name="connsiteX17" fmla="*/ 11199600 w 11199600"/>
              <a:gd name="connsiteY17" fmla="*/ 775785 h 5920067"/>
              <a:gd name="connsiteX18" fmla="*/ 11199600 w 11199600"/>
              <a:gd name="connsiteY18" fmla="*/ 837255 h 5920067"/>
              <a:gd name="connsiteX19" fmla="*/ 11199600 w 11199600"/>
              <a:gd name="connsiteY19" fmla="*/ 902921 h 5920067"/>
              <a:gd name="connsiteX20" fmla="*/ 11199600 w 11199600"/>
              <a:gd name="connsiteY20" fmla="*/ 936999 h 5920067"/>
              <a:gd name="connsiteX21" fmla="*/ 11199600 w 11199600"/>
              <a:gd name="connsiteY21" fmla="*/ 1016524 h 5920067"/>
              <a:gd name="connsiteX22" fmla="*/ 11199600 w 11199600"/>
              <a:gd name="connsiteY22" fmla="*/ 1029131 h 5920067"/>
              <a:gd name="connsiteX23" fmla="*/ 11199600 w 11199600"/>
              <a:gd name="connsiteY23" fmla="*/ 1044999 h 5920067"/>
              <a:gd name="connsiteX24" fmla="*/ 11199600 w 11199600"/>
              <a:gd name="connsiteY24" fmla="*/ 1046406 h 5920067"/>
              <a:gd name="connsiteX25" fmla="*/ 11199600 w 11199600"/>
              <a:gd name="connsiteY25" fmla="*/ 1050025 h 5920067"/>
              <a:gd name="connsiteX26" fmla="*/ 11199600 w 11199600"/>
              <a:gd name="connsiteY26" fmla="*/ 1074887 h 5920067"/>
              <a:gd name="connsiteX27" fmla="*/ 11199600 w 11199600"/>
              <a:gd name="connsiteY27" fmla="*/ 1176672 h 5920067"/>
              <a:gd name="connsiteX28" fmla="*/ 11199600 w 11199600"/>
              <a:gd name="connsiteY28" fmla="*/ 1177161 h 5920067"/>
              <a:gd name="connsiteX29" fmla="*/ 11199600 w 11199600"/>
              <a:gd name="connsiteY29" fmla="*/ 1202847 h 5920067"/>
              <a:gd name="connsiteX30" fmla="*/ 11199600 w 11199600"/>
              <a:gd name="connsiteY30" fmla="*/ 1255579 h 5920067"/>
              <a:gd name="connsiteX31" fmla="*/ 11199600 w 11199600"/>
              <a:gd name="connsiteY31" fmla="*/ 1290764 h 5920067"/>
              <a:gd name="connsiteX32" fmla="*/ 11199600 w 11199600"/>
              <a:gd name="connsiteY32" fmla="*/ 1299618 h 5920067"/>
              <a:gd name="connsiteX33" fmla="*/ 11199600 w 11199600"/>
              <a:gd name="connsiteY33" fmla="*/ 1319239 h 5920067"/>
              <a:gd name="connsiteX34" fmla="*/ 11199600 w 11199600"/>
              <a:gd name="connsiteY34" fmla="*/ 1320462 h 5920067"/>
              <a:gd name="connsiteX35" fmla="*/ 11199600 w 11199600"/>
              <a:gd name="connsiteY35" fmla="*/ 1320646 h 5920067"/>
              <a:gd name="connsiteX36" fmla="*/ 11199600 w 11199600"/>
              <a:gd name="connsiteY36" fmla="*/ 1349128 h 5920067"/>
              <a:gd name="connsiteX37" fmla="*/ 11199600 w 11199600"/>
              <a:gd name="connsiteY37" fmla="*/ 1377296 h 5920067"/>
              <a:gd name="connsiteX38" fmla="*/ 11199600 w 11199600"/>
              <a:gd name="connsiteY38" fmla="*/ 1391616 h 5920067"/>
              <a:gd name="connsiteX39" fmla="*/ 11199600 w 11199600"/>
              <a:gd name="connsiteY39" fmla="*/ 1396135 h 5920067"/>
              <a:gd name="connsiteX40" fmla="*/ 11199600 w 11199600"/>
              <a:gd name="connsiteY40" fmla="*/ 1429106 h 5920067"/>
              <a:gd name="connsiteX41" fmla="*/ 11199600 w 11199600"/>
              <a:gd name="connsiteY41" fmla="*/ 1474898 h 5920067"/>
              <a:gd name="connsiteX42" fmla="*/ 11199600 w 11199600"/>
              <a:gd name="connsiteY42" fmla="*/ 1477087 h 5920067"/>
              <a:gd name="connsiteX43" fmla="*/ 11199600 w 11199600"/>
              <a:gd name="connsiteY43" fmla="*/ 1483429 h 5920067"/>
              <a:gd name="connsiteX44" fmla="*/ 11199600 w 11199600"/>
              <a:gd name="connsiteY44" fmla="*/ 1529819 h 5920067"/>
              <a:gd name="connsiteX45" fmla="*/ 11199600 w 11199600"/>
              <a:gd name="connsiteY45" fmla="*/ 1569177 h 5920067"/>
              <a:gd name="connsiteX46" fmla="*/ 11199600 w 11199600"/>
              <a:gd name="connsiteY46" fmla="*/ 1583173 h 5920067"/>
              <a:gd name="connsiteX47" fmla="*/ 11199600 w 11199600"/>
              <a:gd name="connsiteY47" fmla="*/ 1594702 h 5920067"/>
              <a:gd name="connsiteX48" fmla="*/ 11199600 w 11199600"/>
              <a:gd name="connsiteY48" fmla="*/ 1651536 h 5920067"/>
              <a:gd name="connsiteX49" fmla="*/ 11199600 w 11199600"/>
              <a:gd name="connsiteY49" fmla="*/ 1670375 h 5920067"/>
              <a:gd name="connsiteX50" fmla="*/ 11199600 w 11199600"/>
              <a:gd name="connsiteY50" fmla="*/ 1696199 h 5920067"/>
              <a:gd name="connsiteX51" fmla="*/ 11199600 w 11199600"/>
              <a:gd name="connsiteY51" fmla="*/ 1757669 h 5920067"/>
              <a:gd name="connsiteX52" fmla="*/ 11199600 w 11199600"/>
              <a:gd name="connsiteY52" fmla="*/ 1779318 h 5920067"/>
              <a:gd name="connsiteX53" fmla="*/ 11199600 w 11199600"/>
              <a:gd name="connsiteY53" fmla="*/ 1823335 h 5920067"/>
              <a:gd name="connsiteX54" fmla="*/ 11199600 w 11199600"/>
              <a:gd name="connsiteY54" fmla="*/ 1843417 h 5920067"/>
              <a:gd name="connsiteX55" fmla="*/ 11199600 w 11199600"/>
              <a:gd name="connsiteY55" fmla="*/ 1857413 h 5920067"/>
              <a:gd name="connsiteX56" fmla="*/ 11199600 w 11199600"/>
              <a:gd name="connsiteY56" fmla="*/ 1965413 h 5920067"/>
              <a:gd name="connsiteX57" fmla="*/ 11199600 w 11199600"/>
              <a:gd name="connsiteY57" fmla="*/ 1970439 h 5920067"/>
              <a:gd name="connsiteX58" fmla="*/ 11199600 w 11199600"/>
              <a:gd name="connsiteY58" fmla="*/ 2008551 h 5920067"/>
              <a:gd name="connsiteX59" fmla="*/ 11199600 w 11199600"/>
              <a:gd name="connsiteY59" fmla="*/ 2053558 h 5920067"/>
              <a:gd name="connsiteX60" fmla="*/ 11199600 w 11199600"/>
              <a:gd name="connsiteY60" fmla="*/ 2097575 h 5920067"/>
              <a:gd name="connsiteX61" fmla="*/ 11199600 w 11199600"/>
              <a:gd name="connsiteY61" fmla="*/ 2123261 h 5920067"/>
              <a:gd name="connsiteX62" fmla="*/ 11199600 w 11199600"/>
              <a:gd name="connsiteY62" fmla="*/ 2239653 h 5920067"/>
              <a:gd name="connsiteX63" fmla="*/ 11199600 w 11199600"/>
              <a:gd name="connsiteY63" fmla="*/ 2257705 h 5920067"/>
              <a:gd name="connsiteX64" fmla="*/ 11199600 w 11199600"/>
              <a:gd name="connsiteY64" fmla="*/ 2282791 h 5920067"/>
              <a:gd name="connsiteX65" fmla="*/ 11199600 w 11199600"/>
              <a:gd name="connsiteY65" fmla="*/ 2297710 h 5920067"/>
              <a:gd name="connsiteX66" fmla="*/ 11199600 w 11199600"/>
              <a:gd name="connsiteY66" fmla="*/ 2397501 h 5920067"/>
              <a:gd name="connsiteX67" fmla="*/ 11199600 w 11199600"/>
              <a:gd name="connsiteY67" fmla="*/ 2489591 h 5920067"/>
              <a:gd name="connsiteX68" fmla="*/ 11199600 w 11199600"/>
              <a:gd name="connsiteY68" fmla="*/ 2527610 h 5920067"/>
              <a:gd name="connsiteX69" fmla="*/ 11199600 w 11199600"/>
              <a:gd name="connsiteY69" fmla="*/ 2531945 h 5920067"/>
              <a:gd name="connsiteX70" fmla="*/ 11199600 w 11199600"/>
              <a:gd name="connsiteY70" fmla="*/ 2571950 h 5920067"/>
              <a:gd name="connsiteX71" fmla="*/ 11199600 w 11199600"/>
              <a:gd name="connsiteY71" fmla="*/ 2699732 h 5920067"/>
              <a:gd name="connsiteX72" fmla="*/ 11199600 w 11199600"/>
              <a:gd name="connsiteY72" fmla="*/ 2763831 h 5920067"/>
              <a:gd name="connsiteX73" fmla="*/ 11199600 w 11199600"/>
              <a:gd name="connsiteY73" fmla="*/ 2801851 h 5920067"/>
              <a:gd name="connsiteX74" fmla="*/ 11199600 w 11199600"/>
              <a:gd name="connsiteY74" fmla="*/ 2819097 h 5920067"/>
              <a:gd name="connsiteX75" fmla="*/ 11199600 w 11199600"/>
              <a:gd name="connsiteY75" fmla="*/ 2928965 h 5920067"/>
              <a:gd name="connsiteX76" fmla="*/ 11199600 w 11199600"/>
              <a:gd name="connsiteY76" fmla="*/ 2973972 h 5920067"/>
              <a:gd name="connsiteX77" fmla="*/ 11199600 w 11199600"/>
              <a:gd name="connsiteY77" fmla="*/ 3093337 h 5920067"/>
              <a:gd name="connsiteX78" fmla="*/ 11199600 w 11199600"/>
              <a:gd name="connsiteY78" fmla="*/ 3132995 h 5920067"/>
              <a:gd name="connsiteX79" fmla="*/ 11199600 w 11199600"/>
              <a:gd name="connsiteY79" fmla="*/ 3178119 h 5920067"/>
              <a:gd name="connsiteX80" fmla="*/ 11199600 w 11199600"/>
              <a:gd name="connsiteY80" fmla="*/ 3203205 h 5920067"/>
              <a:gd name="connsiteX81" fmla="*/ 11199600 w 11199600"/>
              <a:gd name="connsiteY81" fmla="*/ 3407236 h 5920067"/>
              <a:gd name="connsiteX82" fmla="*/ 11199600 w 11199600"/>
              <a:gd name="connsiteY82" fmla="*/ 3448024 h 5920067"/>
              <a:gd name="connsiteX83" fmla="*/ 11199600 w 11199600"/>
              <a:gd name="connsiteY83" fmla="*/ 3452359 h 5920067"/>
              <a:gd name="connsiteX84" fmla="*/ 11199600 w 11199600"/>
              <a:gd name="connsiteY84" fmla="*/ 3470135 h 5920067"/>
              <a:gd name="connsiteX85" fmla="*/ 11199600 w 11199600"/>
              <a:gd name="connsiteY85" fmla="*/ 3722265 h 5920067"/>
              <a:gd name="connsiteX86" fmla="*/ 11199600 w 11199600"/>
              <a:gd name="connsiteY86" fmla="*/ 3739511 h 5920067"/>
              <a:gd name="connsiteX87" fmla="*/ 11199600 w 11199600"/>
              <a:gd name="connsiteY87" fmla="*/ 3744375 h 5920067"/>
              <a:gd name="connsiteX88" fmla="*/ 11199600 w 11199600"/>
              <a:gd name="connsiteY88" fmla="*/ 3831346 h 5920067"/>
              <a:gd name="connsiteX89" fmla="*/ 11199600 w 11199600"/>
              <a:gd name="connsiteY89" fmla="*/ 4013751 h 5920067"/>
              <a:gd name="connsiteX90" fmla="*/ 11199600 w 11199600"/>
              <a:gd name="connsiteY90" fmla="*/ 4053409 h 5920067"/>
              <a:gd name="connsiteX91" fmla="*/ 11199600 w 11199600"/>
              <a:gd name="connsiteY91" fmla="*/ 4105586 h 5920067"/>
              <a:gd name="connsiteX92" fmla="*/ 11199600 w 11199600"/>
              <a:gd name="connsiteY92" fmla="*/ 4217459 h 5920067"/>
              <a:gd name="connsiteX93" fmla="*/ 11199600 w 11199600"/>
              <a:gd name="connsiteY93" fmla="*/ 4327650 h 5920067"/>
              <a:gd name="connsiteX94" fmla="*/ 11199600 w 11199600"/>
              <a:gd name="connsiteY94" fmla="*/ 4390549 h 5920067"/>
              <a:gd name="connsiteX95" fmla="*/ 11199600 w 11199600"/>
              <a:gd name="connsiteY95" fmla="*/ 4491699 h 5920067"/>
              <a:gd name="connsiteX96" fmla="*/ 11199600 w 11199600"/>
              <a:gd name="connsiteY96" fmla="*/ 4629303 h 5920067"/>
              <a:gd name="connsiteX97" fmla="*/ 11199600 w 11199600"/>
              <a:gd name="connsiteY97" fmla="*/ 4664789 h 5920067"/>
              <a:gd name="connsiteX98" fmla="*/ 11199600 w 11199600"/>
              <a:gd name="connsiteY98" fmla="*/ 4751760 h 5920067"/>
              <a:gd name="connsiteX99" fmla="*/ 11199600 w 11199600"/>
              <a:gd name="connsiteY99" fmla="*/ 4903543 h 5920067"/>
              <a:gd name="connsiteX100" fmla="*/ 11199600 w 11199600"/>
              <a:gd name="connsiteY100" fmla="*/ 5026000 h 5920067"/>
              <a:gd name="connsiteX101" fmla="*/ 11199600 w 11199600"/>
              <a:gd name="connsiteY101" fmla="*/ 5137873 h 5920067"/>
              <a:gd name="connsiteX102" fmla="*/ 11199600 w 11199600"/>
              <a:gd name="connsiteY102" fmla="*/ 5412113 h 5920067"/>
              <a:gd name="connsiteX103" fmla="*/ 11199600 w 11199600"/>
              <a:gd name="connsiteY103" fmla="*/ 5549717 h 5920067"/>
              <a:gd name="connsiteX104" fmla="*/ 11199600 w 11199600"/>
              <a:gd name="connsiteY104" fmla="*/ 5823957 h 5920067"/>
              <a:gd name="connsiteX105" fmla="*/ 11103603 w 11199600"/>
              <a:gd name="connsiteY105" fmla="*/ 5920067 h 5920067"/>
              <a:gd name="connsiteX106" fmla="*/ 95997 w 11199600"/>
              <a:gd name="connsiteY106" fmla="*/ 5920067 h 5920067"/>
              <a:gd name="connsiteX107" fmla="*/ 0 w 11199600"/>
              <a:gd name="connsiteY107" fmla="*/ 5823957 h 5920067"/>
              <a:gd name="connsiteX108" fmla="*/ 0 w 11199600"/>
              <a:gd name="connsiteY108" fmla="*/ 5820222 h 5920067"/>
              <a:gd name="connsiteX109" fmla="*/ 0 w 11199600"/>
              <a:gd name="connsiteY109" fmla="*/ 5811351 h 5920067"/>
              <a:gd name="connsiteX110" fmla="*/ 0 w 11199600"/>
              <a:gd name="connsiteY110" fmla="*/ 5794075 h 5920067"/>
              <a:gd name="connsiteX111" fmla="*/ 0 w 11199600"/>
              <a:gd name="connsiteY111" fmla="*/ 5765594 h 5920067"/>
              <a:gd name="connsiteX112" fmla="*/ 0 w 11199600"/>
              <a:gd name="connsiteY112" fmla="*/ 5723106 h 5920067"/>
              <a:gd name="connsiteX113" fmla="*/ 0 w 11199600"/>
              <a:gd name="connsiteY113" fmla="*/ 5663809 h 5920067"/>
              <a:gd name="connsiteX114" fmla="*/ 0 w 11199600"/>
              <a:gd name="connsiteY114" fmla="*/ 5584902 h 5920067"/>
              <a:gd name="connsiteX115" fmla="*/ 0 w 11199600"/>
              <a:gd name="connsiteY115" fmla="*/ 5549717 h 5920067"/>
              <a:gd name="connsiteX116" fmla="*/ 0 w 11199600"/>
              <a:gd name="connsiteY116" fmla="*/ 5548611 h 5920067"/>
              <a:gd name="connsiteX117" fmla="*/ 0 w 11199600"/>
              <a:gd name="connsiteY117" fmla="*/ 5540863 h 5920067"/>
              <a:gd name="connsiteX118" fmla="*/ 0 w 11199600"/>
              <a:gd name="connsiteY118" fmla="*/ 5520020 h 5920067"/>
              <a:gd name="connsiteX119" fmla="*/ 0 w 11199600"/>
              <a:gd name="connsiteY119" fmla="*/ 5519835 h 5920067"/>
              <a:gd name="connsiteX120" fmla="*/ 0 w 11199600"/>
              <a:gd name="connsiteY120" fmla="*/ 5478886 h 5920067"/>
              <a:gd name="connsiteX121" fmla="*/ 0 w 11199600"/>
              <a:gd name="connsiteY121" fmla="*/ 5448866 h 5920067"/>
              <a:gd name="connsiteX122" fmla="*/ 0 w 11199600"/>
              <a:gd name="connsiteY122" fmla="*/ 5444347 h 5920067"/>
              <a:gd name="connsiteX123" fmla="*/ 0 w 11199600"/>
              <a:gd name="connsiteY123" fmla="*/ 5411375 h 5920067"/>
              <a:gd name="connsiteX124" fmla="*/ 0 w 11199600"/>
              <a:gd name="connsiteY124" fmla="*/ 5365584 h 5920067"/>
              <a:gd name="connsiteX125" fmla="*/ 0 w 11199600"/>
              <a:gd name="connsiteY125" fmla="*/ 5357053 h 5920067"/>
              <a:gd name="connsiteX126" fmla="*/ 0 w 11199600"/>
              <a:gd name="connsiteY126" fmla="*/ 5310662 h 5920067"/>
              <a:gd name="connsiteX127" fmla="*/ 0 w 11199600"/>
              <a:gd name="connsiteY127" fmla="*/ 5257308 h 5920067"/>
              <a:gd name="connsiteX128" fmla="*/ 0 w 11199600"/>
              <a:gd name="connsiteY128" fmla="*/ 5245780 h 5920067"/>
              <a:gd name="connsiteX129" fmla="*/ 0 w 11199600"/>
              <a:gd name="connsiteY129" fmla="*/ 5170107 h 5920067"/>
              <a:gd name="connsiteX130" fmla="*/ 0 w 11199600"/>
              <a:gd name="connsiteY130" fmla="*/ 5144283 h 5920067"/>
              <a:gd name="connsiteX131" fmla="*/ 0 w 11199600"/>
              <a:gd name="connsiteY131" fmla="*/ 5082813 h 5920067"/>
              <a:gd name="connsiteX132" fmla="*/ 0 w 11199600"/>
              <a:gd name="connsiteY132" fmla="*/ 5017146 h 5920067"/>
              <a:gd name="connsiteX133" fmla="*/ 0 w 11199600"/>
              <a:gd name="connsiteY133" fmla="*/ 4983068 h 5920067"/>
              <a:gd name="connsiteX134" fmla="*/ 0 w 11199600"/>
              <a:gd name="connsiteY134" fmla="*/ 4903543 h 5920067"/>
              <a:gd name="connsiteX135" fmla="*/ 0 w 11199600"/>
              <a:gd name="connsiteY135" fmla="*/ 4899808 h 5920067"/>
              <a:gd name="connsiteX136" fmla="*/ 0 w 11199600"/>
              <a:gd name="connsiteY136" fmla="*/ 4890937 h 5920067"/>
              <a:gd name="connsiteX137" fmla="*/ 0 w 11199600"/>
              <a:gd name="connsiteY137" fmla="*/ 4875069 h 5920067"/>
              <a:gd name="connsiteX138" fmla="*/ 0 w 11199600"/>
              <a:gd name="connsiteY138" fmla="*/ 4873661 h 5920067"/>
              <a:gd name="connsiteX139" fmla="*/ 0 w 11199600"/>
              <a:gd name="connsiteY139" fmla="*/ 4870043 h 5920067"/>
              <a:gd name="connsiteX140" fmla="*/ 0 w 11199600"/>
              <a:gd name="connsiteY140" fmla="*/ 4845180 h 5920067"/>
              <a:gd name="connsiteX141" fmla="*/ 0 w 11199600"/>
              <a:gd name="connsiteY141" fmla="*/ 4802692 h 5920067"/>
              <a:gd name="connsiteX142" fmla="*/ 0 w 11199600"/>
              <a:gd name="connsiteY142" fmla="*/ 4743395 h 5920067"/>
              <a:gd name="connsiteX143" fmla="*/ 0 w 11199600"/>
              <a:gd name="connsiteY143" fmla="*/ 4742906 h 5920067"/>
              <a:gd name="connsiteX144" fmla="*/ 0 w 11199600"/>
              <a:gd name="connsiteY144" fmla="*/ 4717221 h 5920067"/>
              <a:gd name="connsiteX145" fmla="*/ 0 w 11199600"/>
              <a:gd name="connsiteY145" fmla="*/ 4664488 h 5920067"/>
              <a:gd name="connsiteX146" fmla="*/ 0 w 11199600"/>
              <a:gd name="connsiteY146" fmla="*/ 4629303 h 5920067"/>
              <a:gd name="connsiteX147" fmla="*/ 0 w 11199600"/>
              <a:gd name="connsiteY147" fmla="*/ 4628197 h 5920067"/>
              <a:gd name="connsiteX148" fmla="*/ 0 w 11199600"/>
              <a:gd name="connsiteY148" fmla="*/ 4620449 h 5920067"/>
              <a:gd name="connsiteX149" fmla="*/ 0 w 11199600"/>
              <a:gd name="connsiteY149" fmla="*/ 4600829 h 5920067"/>
              <a:gd name="connsiteX150" fmla="*/ 0 w 11199600"/>
              <a:gd name="connsiteY150" fmla="*/ 4599606 h 5920067"/>
              <a:gd name="connsiteX151" fmla="*/ 0 w 11199600"/>
              <a:gd name="connsiteY151" fmla="*/ 4599421 h 5920067"/>
              <a:gd name="connsiteX152" fmla="*/ 0 w 11199600"/>
              <a:gd name="connsiteY152" fmla="*/ 4558472 h 5920067"/>
              <a:gd name="connsiteX153" fmla="*/ 0 w 11199600"/>
              <a:gd name="connsiteY153" fmla="*/ 4542771 h 5920067"/>
              <a:gd name="connsiteX154" fmla="*/ 0 w 11199600"/>
              <a:gd name="connsiteY154" fmla="*/ 4528452 h 5920067"/>
              <a:gd name="connsiteX155" fmla="*/ 0 w 11199600"/>
              <a:gd name="connsiteY155" fmla="*/ 4523933 h 5920067"/>
              <a:gd name="connsiteX156" fmla="*/ 0 w 11199600"/>
              <a:gd name="connsiteY156" fmla="*/ 4490961 h 5920067"/>
              <a:gd name="connsiteX157" fmla="*/ 0 w 11199600"/>
              <a:gd name="connsiteY157" fmla="*/ 4445170 h 5920067"/>
              <a:gd name="connsiteX158" fmla="*/ 0 w 11199600"/>
              <a:gd name="connsiteY158" fmla="*/ 4442981 h 5920067"/>
              <a:gd name="connsiteX159" fmla="*/ 0 w 11199600"/>
              <a:gd name="connsiteY159" fmla="*/ 4436639 h 5920067"/>
              <a:gd name="connsiteX160" fmla="*/ 0 w 11199600"/>
              <a:gd name="connsiteY160" fmla="*/ 4390248 h 5920067"/>
              <a:gd name="connsiteX161" fmla="*/ 0 w 11199600"/>
              <a:gd name="connsiteY161" fmla="*/ 4350891 h 5920067"/>
              <a:gd name="connsiteX162" fmla="*/ 0 w 11199600"/>
              <a:gd name="connsiteY162" fmla="*/ 4336894 h 5920067"/>
              <a:gd name="connsiteX163" fmla="*/ 0 w 11199600"/>
              <a:gd name="connsiteY163" fmla="*/ 4325366 h 5920067"/>
              <a:gd name="connsiteX164" fmla="*/ 0 w 11199600"/>
              <a:gd name="connsiteY164" fmla="*/ 4268531 h 5920067"/>
              <a:gd name="connsiteX165" fmla="*/ 0 w 11199600"/>
              <a:gd name="connsiteY165" fmla="*/ 4249693 h 5920067"/>
              <a:gd name="connsiteX166" fmla="*/ 0 w 11199600"/>
              <a:gd name="connsiteY166" fmla="*/ 4223869 h 5920067"/>
              <a:gd name="connsiteX167" fmla="*/ 0 w 11199600"/>
              <a:gd name="connsiteY167" fmla="*/ 4162399 h 5920067"/>
              <a:gd name="connsiteX168" fmla="*/ 0 w 11199600"/>
              <a:gd name="connsiteY168" fmla="*/ 4140749 h 5920067"/>
              <a:gd name="connsiteX169" fmla="*/ 0 w 11199600"/>
              <a:gd name="connsiteY169" fmla="*/ 4096732 h 5920067"/>
              <a:gd name="connsiteX170" fmla="*/ 0 w 11199600"/>
              <a:gd name="connsiteY170" fmla="*/ 4076651 h 5920067"/>
              <a:gd name="connsiteX171" fmla="*/ 0 w 11199600"/>
              <a:gd name="connsiteY171" fmla="*/ 4062654 h 5920067"/>
              <a:gd name="connsiteX172" fmla="*/ 0 w 11199600"/>
              <a:gd name="connsiteY172" fmla="*/ 3954655 h 5920067"/>
              <a:gd name="connsiteX173" fmla="*/ 0 w 11199600"/>
              <a:gd name="connsiteY173" fmla="*/ 3949629 h 5920067"/>
              <a:gd name="connsiteX174" fmla="*/ 0 w 11199600"/>
              <a:gd name="connsiteY174" fmla="*/ 3911516 h 5920067"/>
              <a:gd name="connsiteX175" fmla="*/ 0 w 11199600"/>
              <a:gd name="connsiteY175" fmla="*/ 3866509 h 5920067"/>
              <a:gd name="connsiteX176" fmla="*/ 0 w 11199600"/>
              <a:gd name="connsiteY176" fmla="*/ 3822492 h 5920067"/>
              <a:gd name="connsiteX177" fmla="*/ 0 w 11199600"/>
              <a:gd name="connsiteY177" fmla="*/ 3796807 h 5920067"/>
              <a:gd name="connsiteX178" fmla="*/ 0 w 11199600"/>
              <a:gd name="connsiteY178" fmla="*/ 3680415 h 5920067"/>
              <a:gd name="connsiteX179" fmla="*/ 0 w 11199600"/>
              <a:gd name="connsiteY179" fmla="*/ 3662362 h 5920067"/>
              <a:gd name="connsiteX180" fmla="*/ 0 w 11199600"/>
              <a:gd name="connsiteY180" fmla="*/ 3637276 h 5920067"/>
              <a:gd name="connsiteX181" fmla="*/ 0 w 11199600"/>
              <a:gd name="connsiteY181" fmla="*/ 3622357 h 5920067"/>
              <a:gd name="connsiteX182" fmla="*/ 0 w 11199600"/>
              <a:gd name="connsiteY182" fmla="*/ 3522567 h 5920067"/>
              <a:gd name="connsiteX183" fmla="*/ 0 w 11199600"/>
              <a:gd name="connsiteY183" fmla="*/ 3430477 h 5920067"/>
              <a:gd name="connsiteX184" fmla="*/ 0 w 11199600"/>
              <a:gd name="connsiteY184" fmla="*/ 3392457 h 5920067"/>
              <a:gd name="connsiteX185" fmla="*/ 0 w 11199600"/>
              <a:gd name="connsiteY185" fmla="*/ 3388122 h 5920067"/>
              <a:gd name="connsiteX186" fmla="*/ 0 w 11199600"/>
              <a:gd name="connsiteY186" fmla="*/ 3348117 h 5920067"/>
              <a:gd name="connsiteX187" fmla="*/ 0 w 11199600"/>
              <a:gd name="connsiteY187" fmla="*/ 3220335 h 5920067"/>
              <a:gd name="connsiteX188" fmla="*/ 0 w 11199600"/>
              <a:gd name="connsiteY188" fmla="*/ 3156237 h 5920067"/>
              <a:gd name="connsiteX189" fmla="*/ 0 w 11199600"/>
              <a:gd name="connsiteY189" fmla="*/ 3118217 h 5920067"/>
              <a:gd name="connsiteX190" fmla="*/ 0 w 11199600"/>
              <a:gd name="connsiteY190" fmla="*/ 3100970 h 5920067"/>
              <a:gd name="connsiteX191" fmla="*/ 0 w 11199600"/>
              <a:gd name="connsiteY191" fmla="*/ 2991102 h 5920067"/>
              <a:gd name="connsiteX192" fmla="*/ 0 w 11199600"/>
              <a:gd name="connsiteY192" fmla="*/ 2946095 h 5920067"/>
              <a:gd name="connsiteX193" fmla="*/ 0 w 11199600"/>
              <a:gd name="connsiteY193" fmla="*/ 2826730 h 5920067"/>
              <a:gd name="connsiteX194" fmla="*/ 0 w 11199600"/>
              <a:gd name="connsiteY194" fmla="*/ 2787072 h 5920067"/>
              <a:gd name="connsiteX195" fmla="*/ 0 w 11199600"/>
              <a:gd name="connsiteY195" fmla="*/ 2741948 h 5920067"/>
              <a:gd name="connsiteX196" fmla="*/ 0 w 11199600"/>
              <a:gd name="connsiteY196" fmla="*/ 2716862 h 5920067"/>
              <a:gd name="connsiteX197" fmla="*/ 0 w 11199600"/>
              <a:gd name="connsiteY197" fmla="*/ 2512832 h 5920067"/>
              <a:gd name="connsiteX198" fmla="*/ 0 w 11199600"/>
              <a:gd name="connsiteY198" fmla="*/ 2472043 h 5920067"/>
              <a:gd name="connsiteX199" fmla="*/ 0 w 11199600"/>
              <a:gd name="connsiteY199" fmla="*/ 2467708 h 5920067"/>
              <a:gd name="connsiteX200" fmla="*/ 0 w 11199600"/>
              <a:gd name="connsiteY200" fmla="*/ 2449933 h 5920067"/>
              <a:gd name="connsiteX201" fmla="*/ 0 w 11199600"/>
              <a:gd name="connsiteY201" fmla="*/ 2197803 h 5920067"/>
              <a:gd name="connsiteX202" fmla="*/ 0 w 11199600"/>
              <a:gd name="connsiteY202" fmla="*/ 2180556 h 5920067"/>
              <a:gd name="connsiteX203" fmla="*/ 0 w 11199600"/>
              <a:gd name="connsiteY203" fmla="*/ 2175692 h 5920067"/>
              <a:gd name="connsiteX204" fmla="*/ 0 w 11199600"/>
              <a:gd name="connsiteY204" fmla="*/ 2088721 h 5920067"/>
              <a:gd name="connsiteX205" fmla="*/ 0 w 11199600"/>
              <a:gd name="connsiteY205" fmla="*/ 1906316 h 5920067"/>
              <a:gd name="connsiteX206" fmla="*/ 0 w 11199600"/>
              <a:gd name="connsiteY206" fmla="*/ 1866658 h 5920067"/>
              <a:gd name="connsiteX207" fmla="*/ 0 w 11199600"/>
              <a:gd name="connsiteY207" fmla="*/ 1814481 h 5920067"/>
              <a:gd name="connsiteX208" fmla="*/ 0 w 11199600"/>
              <a:gd name="connsiteY208" fmla="*/ 1702609 h 5920067"/>
              <a:gd name="connsiteX209" fmla="*/ 0 w 11199600"/>
              <a:gd name="connsiteY209" fmla="*/ 1592418 h 5920067"/>
              <a:gd name="connsiteX210" fmla="*/ 0 w 11199600"/>
              <a:gd name="connsiteY210" fmla="*/ 1529519 h 5920067"/>
              <a:gd name="connsiteX211" fmla="*/ 0 w 11199600"/>
              <a:gd name="connsiteY211" fmla="*/ 1428369 h 5920067"/>
              <a:gd name="connsiteX212" fmla="*/ 0 w 11199600"/>
              <a:gd name="connsiteY212" fmla="*/ 1290764 h 5920067"/>
              <a:gd name="connsiteX213" fmla="*/ 0 w 11199600"/>
              <a:gd name="connsiteY213" fmla="*/ 1255278 h 5920067"/>
              <a:gd name="connsiteX214" fmla="*/ 0 w 11199600"/>
              <a:gd name="connsiteY214" fmla="*/ 1168307 h 5920067"/>
              <a:gd name="connsiteX215" fmla="*/ 0 w 11199600"/>
              <a:gd name="connsiteY215" fmla="*/ 1016524 h 5920067"/>
              <a:gd name="connsiteX216" fmla="*/ 0 w 11199600"/>
              <a:gd name="connsiteY216" fmla="*/ 894067 h 5920067"/>
              <a:gd name="connsiteX217" fmla="*/ 0 w 11199600"/>
              <a:gd name="connsiteY217" fmla="*/ 782195 h 5920067"/>
              <a:gd name="connsiteX218" fmla="*/ 0 w 11199600"/>
              <a:gd name="connsiteY218" fmla="*/ 507955 h 5920067"/>
              <a:gd name="connsiteX219" fmla="*/ 0 w 11199600"/>
              <a:gd name="connsiteY219" fmla="*/ 370350 h 5920067"/>
              <a:gd name="connsiteX220" fmla="*/ 0 w 11199600"/>
              <a:gd name="connsiteY220" fmla="*/ 96110 h 5920067"/>
              <a:gd name="connsiteX221" fmla="*/ 95997 w 11199600"/>
              <a:gd name="connsiteY221" fmla="*/ 0 h 592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11199600" h="5920067">
                <a:moveTo>
                  <a:pt x="95997" y="0"/>
                </a:moveTo>
                <a:lnTo>
                  <a:pt x="11103603" y="0"/>
                </a:lnTo>
                <a:cubicBezTo>
                  <a:pt x="11199600" y="0"/>
                  <a:pt x="11199600" y="96110"/>
                  <a:pt x="11199600" y="96110"/>
                </a:cubicBezTo>
                <a:cubicBezTo>
                  <a:pt x="11199600" y="96110"/>
                  <a:pt x="11199600" y="96110"/>
                  <a:pt x="11199600" y="335165"/>
                </a:cubicBezTo>
                <a:lnTo>
                  <a:pt x="11199600" y="370350"/>
                </a:lnTo>
                <a:cubicBezTo>
                  <a:pt x="11199600" y="370350"/>
                  <a:pt x="11199600" y="370350"/>
                  <a:pt x="11199600" y="379204"/>
                </a:cubicBezTo>
                <a:lnTo>
                  <a:pt x="11199600" y="400048"/>
                </a:lnTo>
                <a:lnTo>
                  <a:pt x="11199600" y="400232"/>
                </a:lnTo>
                <a:cubicBezTo>
                  <a:pt x="11199600" y="415173"/>
                  <a:pt x="11199600" y="437585"/>
                  <a:pt x="11199600" y="471202"/>
                </a:cubicBezTo>
                <a:lnTo>
                  <a:pt x="11199600" y="475721"/>
                </a:lnTo>
                <a:lnTo>
                  <a:pt x="11199600" y="508692"/>
                </a:lnTo>
                <a:cubicBezTo>
                  <a:pt x="11199600" y="522527"/>
                  <a:pt x="11199600" y="537744"/>
                  <a:pt x="11199600" y="554484"/>
                </a:cubicBezTo>
                <a:lnTo>
                  <a:pt x="11199600" y="563015"/>
                </a:lnTo>
                <a:lnTo>
                  <a:pt x="11199600" y="609405"/>
                </a:lnTo>
                <a:lnTo>
                  <a:pt x="11199600" y="662759"/>
                </a:lnTo>
                <a:lnTo>
                  <a:pt x="11199600" y="674288"/>
                </a:lnTo>
                <a:cubicBezTo>
                  <a:pt x="11199600" y="697668"/>
                  <a:pt x="11199600" y="722846"/>
                  <a:pt x="11199600" y="749961"/>
                </a:cubicBezTo>
                <a:lnTo>
                  <a:pt x="11199600" y="775785"/>
                </a:lnTo>
                <a:lnTo>
                  <a:pt x="11199600" y="837255"/>
                </a:lnTo>
                <a:lnTo>
                  <a:pt x="11199600" y="902921"/>
                </a:lnTo>
                <a:lnTo>
                  <a:pt x="11199600" y="936999"/>
                </a:lnTo>
                <a:lnTo>
                  <a:pt x="11199600" y="1016524"/>
                </a:lnTo>
                <a:cubicBezTo>
                  <a:pt x="11199600" y="1016524"/>
                  <a:pt x="11199600" y="1016524"/>
                  <a:pt x="11199600" y="1029131"/>
                </a:cubicBezTo>
                <a:lnTo>
                  <a:pt x="11199600" y="1044999"/>
                </a:lnTo>
                <a:lnTo>
                  <a:pt x="11199600" y="1046406"/>
                </a:lnTo>
                <a:lnTo>
                  <a:pt x="11199600" y="1050025"/>
                </a:lnTo>
                <a:lnTo>
                  <a:pt x="11199600" y="1074887"/>
                </a:lnTo>
                <a:cubicBezTo>
                  <a:pt x="11199600" y="1098232"/>
                  <a:pt x="11199600" y="1130916"/>
                  <a:pt x="11199600" y="1176672"/>
                </a:cubicBezTo>
                <a:lnTo>
                  <a:pt x="11199600" y="1177161"/>
                </a:lnTo>
                <a:lnTo>
                  <a:pt x="11199600" y="1202847"/>
                </a:lnTo>
                <a:lnTo>
                  <a:pt x="11199600" y="1255579"/>
                </a:lnTo>
                <a:lnTo>
                  <a:pt x="11199600" y="1290764"/>
                </a:lnTo>
                <a:cubicBezTo>
                  <a:pt x="11199600" y="1290764"/>
                  <a:pt x="11199600" y="1290764"/>
                  <a:pt x="11199600" y="1299618"/>
                </a:cubicBezTo>
                <a:lnTo>
                  <a:pt x="11199600" y="1319239"/>
                </a:lnTo>
                <a:lnTo>
                  <a:pt x="11199600" y="1320462"/>
                </a:lnTo>
                <a:lnTo>
                  <a:pt x="11199600" y="1320646"/>
                </a:lnTo>
                <a:cubicBezTo>
                  <a:pt x="11199600" y="1328117"/>
                  <a:pt x="11199600" y="1337455"/>
                  <a:pt x="11199600" y="1349128"/>
                </a:cubicBezTo>
                <a:lnTo>
                  <a:pt x="11199600" y="1377296"/>
                </a:lnTo>
                <a:lnTo>
                  <a:pt x="11199600" y="1391616"/>
                </a:lnTo>
                <a:lnTo>
                  <a:pt x="11199600" y="1396135"/>
                </a:lnTo>
                <a:lnTo>
                  <a:pt x="11199600" y="1429106"/>
                </a:lnTo>
                <a:cubicBezTo>
                  <a:pt x="11199600" y="1442941"/>
                  <a:pt x="11199600" y="1458158"/>
                  <a:pt x="11199600" y="1474898"/>
                </a:cubicBezTo>
                <a:lnTo>
                  <a:pt x="11199600" y="1477087"/>
                </a:lnTo>
                <a:lnTo>
                  <a:pt x="11199600" y="1483429"/>
                </a:lnTo>
                <a:lnTo>
                  <a:pt x="11199600" y="1529819"/>
                </a:lnTo>
                <a:lnTo>
                  <a:pt x="11199600" y="1569177"/>
                </a:lnTo>
                <a:lnTo>
                  <a:pt x="11199600" y="1583173"/>
                </a:lnTo>
                <a:lnTo>
                  <a:pt x="11199600" y="1594702"/>
                </a:lnTo>
                <a:lnTo>
                  <a:pt x="11199600" y="1651536"/>
                </a:lnTo>
                <a:lnTo>
                  <a:pt x="11199600" y="1670375"/>
                </a:lnTo>
                <a:lnTo>
                  <a:pt x="11199600" y="1696199"/>
                </a:lnTo>
                <a:lnTo>
                  <a:pt x="11199600" y="1757669"/>
                </a:lnTo>
                <a:lnTo>
                  <a:pt x="11199600" y="1779318"/>
                </a:lnTo>
                <a:lnTo>
                  <a:pt x="11199600" y="1823335"/>
                </a:lnTo>
                <a:lnTo>
                  <a:pt x="11199600" y="1843417"/>
                </a:lnTo>
                <a:lnTo>
                  <a:pt x="11199600" y="1857413"/>
                </a:lnTo>
                <a:lnTo>
                  <a:pt x="11199600" y="1965413"/>
                </a:lnTo>
                <a:lnTo>
                  <a:pt x="11199600" y="1970439"/>
                </a:lnTo>
                <a:lnTo>
                  <a:pt x="11199600" y="2008551"/>
                </a:lnTo>
                <a:lnTo>
                  <a:pt x="11199600" y="2053558"/>
                </a:lnTo>
                <a:lnTo>
                  <a:pt x="11199600" y="2097575"/>
                </a:lnTo>
                <a:lnTo>
                  <a:pt x="11199600" y="2123261"/>
                </a:lnTo>
                <a:lnTo>
                  <a:pt x="11199600" y="2239653"/>
                </a:lnTo>
                <a:lnTo>
                  <a:pt x="11199600" y="2257705"/>
                </a:lnTo>
                <a:lnTo>
                  <a:pt x="11199600" y="2282791"/>
                </a:lnTo>
                <a:lnTo>
                  <a:pt x="11199600" y="2297710"/>
                </a:lnTo>
                <a:lnTo>
                  <a:pt x="11199600" y="2397501"/>
                </a:lnTo>
                <a:lnTo>
                  <a:pt x="11199600" y="2489591"/>
                </a:lnTo>
                <a:lnTo>
                  <a:pt x="11199600" y="2527610"/>
                </a:lnTo>
                <a:lnTo>
                  <a:pt x="11199600" y="2531945"/>
                </a:lnTo>
                <a:lnTo>
                  <a:pt x="11199600" y="2571950"/>
                </a:lnTo>
                <a:lnTo>
                  <a:pt x="11199600" y="2699732"/>
                </a:lnTo>
                <a:lnTo>
                  <a:pt x="11199600" y="2763831"/>
                </a:lnTo>
                <a:lnTo>
                  <a:pt x="11199600" y="2801851"/>
                </a:lnTo>
                <a:lnTo>
                  <a:pt x="11199600" y="2819097"/>
                </a:lnTo>
                <a:lnTo>
                  <a:pt x="11199600" y="2928965"/>
                </a:lnTo>
                <a:lnTo>
                  <a:pt x="11199600" y="2973972"/>
                </a:lnTo>
                <a:lnTo>
                  <a:pt x="11199600" y="3093337"/>
                </a:lnTo>
                <a:lnTo>
                  <a:pt x="11199600" y="3132995"/>
                </a:lnTo>
                <a:lnTo>
                  <a:pt x="11199600" y="3178119"/>
                </a:lnTo>
                <a:lnTo>
                  <a:pt x="11199600" y="3203205"/>
                </a:lnTo>
                <a:lnTo>
                  <a:pt x="11199600" y="3407236"/>
                </a:lnTo>
                <a:lnTo>
                  <a:pt x="11199600" y="3448024"/>
                </a:lnTo>
                <a:lnTo>
                  <a:pt x="11199600" y="3452359"/>
                </a:lnTo>
                <a:lnTo>
                  <a:pt x="11199600" y="3470135"/>
                </a:lnTo>
                <a:lnTo>
                  <a:pt x="11199600" y="3722265"/>
                </a:lnTo>
                <a:lnTo>
                  <a:pt x="11199600" y="3739511"/>
                </a:lnTo>
                <a:lnTo>
                  <a:pt x="11199600" y="3744375"/>
                </a:lnTo>
                <a:lnTo>
                  <a:pt x="11199600" y="3831346"/>
                </a:lnTo>
                <a:lnTo>
                  <a:pt x="11199600" y="4013751"/>
                </a:lnTo>
                <a:lnTo>
                  <a:pt x="11199600" y="4053409"/>
                </a:lnTo>
                <a:lnTo>
                  <a:pt x="11199600" y="4105586"/>
                </a:lnTo>
                <a:lnTo>
                  <a:pt x="11199600" y="4217459"/>
                </a:lnTo>
                <a:lnTo>
                  <a:pt x="11199600" y="4327650"/>
                </a:lnTo>
                <a:lnTo>
                  <a:pt x="11199600" y="4390549"/>
                </a:lnTo>
                <a:lnTo>
                  <a:pt x="11199600" y="4491699"/>
                </a:lnTo>
                <a:lnTo>
                  <a:pt x="11199600" y="4629303"/>
                </a:lnTo>
                <a:lnTo>
                  <a:pt x="11199600" y="4664789"/>
                </a:lnTo>
                <a:lnTo>
                  <a:pt x="11199600" y="4751760"/>
                </a:lnTo>
                <a:lnTo>
                  <a:pt x="11199600" y="4903543"/>
                </a:lnTo>
                <a:lnTo>
                  <a:pt x="11199600" y="5026000"/>
                </a:lnTo>
                <a:lnTo>
                  <a:pt x="11199600" y="5137873"/>
                </a:lnTo>
                <a:lnTo>
                  <a:pt x="11199600" y="5412113"/>
                </a:lnTo>
                <a:lnTo>
                  <a:pt x="11199600" y="5549717"/>
                </a:lnTo>
                <a:lnTo>
                  <a:pt x="11199600" y="5823957"/>
                </a:lnTo>
                <a:cubicBezTo>
                  <a:pt x="11199600" y="5920067"/>
                  <a:pt x="11103603" y="5920067"/>
                  <a:pt x="11103603" y="5920067"/>
                </a:cubicBezTo>
                <a:cubicBezTo>
                  <a:pt x="11103603" y="5920067"/>
                  <a:pt x="11103603" y="5920067"/>
                  <a:pt x="95997" y="5920067"/>
                </a:cubicBezTo>
                <a:cubicBezTo>
                  <a:pt x="0" y="5920067"/>
                  <a:pt x="0" y="5823957"/>
                  <a:pt x="0" y="5823957"/>
                </a:cubicBezTo>
                <a:lnTo>
                  <a:pt x="0" y="5820222"/>
                </a:lnTo>
                <a:lnTo>
                  <a:pt x="0" y="5811351"/>
                </a:lnTo>
                <a:lnTo>
                  <a:pt x="0" y="5794075"/>
                </a:lnTo>
                <a:lnTo>
                  <a:pt x="0" y="5765594"/>
                </a:lnTo>
                <a:lnTo>
                  <a:pt x="0" y="5723106"/>
                </a:lnTo>
                <a:lnTo>
                  <a:pt x="0" y="5663809"/>
                </a:lnTo>
                <a:lnTo>
                  <a:pt x="0" y="5584902"/>
                </a:lnTo>
                <a:lnTo>
                  <a:pt x="0" y="5549717"/>
                </a:lnTo>
                <a:lnTo>
                  <a:pt x="0" y="5548611"/>
                </a:lnTo>
                <a:lnTo>
                  <a:pt x="0" y="5540863"/>
                </a:lnTo>
                <a:lnTo>
                  <a:pt x="0" y="5520020"/>
                </a:lnTo>
                <a:lnTo>
                  <a:pt x="0" y="5519835"/>
                </a:lnTo>
                <a:lnTo>
                  <a:pt x="0" y="5478886"/>
                </a:lnTo>
                <a:lnTo>
                  <a:pt x="0" y="5448866"/>
                </a:lnTo>
                <a:lnTo>
                  <a:pt x="0" y="5444347"/>
                </a:lnTo>
                <a:lnTo>
                  <a:pt x="0" y="5411375"/>
                </a:lnTo>
                <a:lnTo>
                  <a:pt x="0" y="5365584"/>
                </a:lnTo>
                <a:lnTo>
                  <a:pt x="0" y="5357053"/>
                </a:lnTo>
                <a:lnTo>
                  <a:pt x="0" y="5310662"/>
                </a:lnTo>
                <a:lnTo>
                  <a:pt x="0" y="5257308"/>
                </a:lnTo>
                <a:lnTo>
                  <a:pt x="0" y="5245780"/>
                </a:lnTo>
                <a:lnTo>
                  <a:pt x="0" y="5170107"/>
                </a:lnTo>
                <a:lnTo>
                  <a:pt x="0" y="5144283"/>
                </a:lnTo>
                <a:lnTo>
                  <a:pt x="0" y="5082813"/>
                </a:lnTo>
                <a:lnTo>
                  <a:pt x="0" y="5017146"/>
                </a:lnTo>
                <a:lnTo>
                  <a:pt x="0" y="4983068"/>
                </a:lnTo>
                <a:lnTo>
                  <a:pt x="0" y="4903543"/>
                </a:lnTo>
                <a:lnTo>
                  <a:pt x="0" y="4899808"/>
                </a:lnTo>
                <a:lnTo>
                  <a:pt x="0" y="4890937"/>
                </a:lnTo>
                <a:lnTo>
                  <a:pt x="0" y="4875069"/>
                </a:lnTo>
                <a:lnTo>
                  <a:pt x="0" y="4873661"/>
                </a:lnTo>
                <a:lnTo>
                  <a:pt x="0" y="4870043"/>
                </a:lnTo>
                <a:lnTo>
                  <a:pt x="0" y="4845180"/>
                </a:lnTo>
                <a:lnTo>
                  <a:pt x="0" y="4802692"/>
                </a:lnTo>
                <a:lnTo>
                  <a:pt x="0" y="4743395"/>
                </a:lnTo>
                <a:lnTo>
                  <a:pt x="0" y="4742906"/>
                </a:lnTo>
                <a:lnTo>
                  <a:pt x="0" y="4717221"/>
                </a:lnTo>
                <a:lnTo>
                  <a:pt x="0" y="4664488"/>
                </a:lnTo>
                <a:lnTo>
                  <a:pt x="0" y="4629303"/>
                </a:lnTo>
                <a:lnTo>
                  <a:pt x="0" y="4628197"/>
                </a:lnTo>
                <a:lnTo>
                  <a:pt x="0" y="4620449"/>
                </a:lnTo>
                <a:lnTo>
                  <a:pt x="0" y="4600829"/>
                </a:lnTo>
                <a:lnTo>
                  <a:pt x="0" y="4599606"/>
                </a:lnTo>
                <a:lnTo>
                  <a:pt x="0" y="4599421"/>
                </a:lnTo>
                <a:lnTo>
                  <a:pt x="0" y="4558472"/>
                </a:lnTo>
                <a:lnTo>
                  <a:pt x="0" y="4542771"/>
                </a:lnTo>
                <a:lnTo>
                  <a:pt x="0" y="4528452"/>
                </a:lnTo>
                <a:lnTo>
                  <a:pt x="0" y="4523933"/>
                </a:lnTo>
                <a:lnTo>
                  <a:pt x="0" y="4490961"/>
                </a:lnTo>
                <a:lnTo>
                  <a:pt x="0" y="4445170"/>
                </a:lnTo>
                <a:lnTo>
                  <a:pt x="0" y="4442981"/>
                </a:lnTo>
                <a:lnTo>
                  <a:pt x="0" y="4436639"/>
                </a:lnTo>
                <a:lnTo>
                  <a:pt x="0" y="4390248"/>
                </a:lnTo>
                <a:lnTo>
                  <a:pt x="0" y="4350891"/>
                </a:lnTo>
                <a:lnTo>
                  <a:pt x="0" y="4336894"/>
                </a:lnTo>
                <a:lnTo>
                  <a:pt x="0" y="4325366"/>
                </a:lnTo>
                <a:lnTo>
                  <a:pt x="0" y="4268531"/>
                </a:lnTo>
                <a:lnTo>
                  <a:pt x="0" y="4249693"/>
                </a:lnTo>
                <a:lnTo>
                  <a:pt x="0" y="4223869"/>
                </a:lnTo>
                <a:lnTo>
                  <a:pt x="0" y="4162399"/>
                </a:lnTo>
                <a:lnTo>
                  <a:pt x="0" y="4140749"/>
                </a:lnTo>
                <a:lnTo>
                  <a:pt x="0" y="4096732"/>
                </a:lnTo>
                <a:lnTo>
                  <a:pt x="0" y="4076651"/>
                </a:lnTo>
                <a:lnTo>
                  <a:pt x="0" y="4062654"/>
                </a:lnTo>
                <a:lnTo>
                  <a:pt x="0" y="3954655"/>
                </a:lnTo>
                <a:lnTo>
                  <a:pt x="0" y="3949629"/>
                </a:lnTo>
                <a:lnTo>
                  <a:pt x="0" y="3911516"/>
                </a:lnTo>
                <a:lnTo>
                  <a:pt x="0" y="3866509"/>
                </a:lnTo>
                <a:lnTo>
                  <a:pt x="0" y="3822492"/>
                </a:lnTo>
                <a:lnTo>
                  <a:pt x="0" y="3796807"/>
                </a:lnTo>
                <a:lnTo>
                  <a:pt x="0" y="3680415"/>
                </a:lnTo>
                <a:lnTo>
                  <a:pt x="0" y="3662362"/>
                </a:lnTo>
                <a:lnTo>
                  <a:pt x="0" y="3637276"/>
                </a:lnTo>
                <a:lnTo>
                  <a:pt x="0" y="3622357"/>
                </a:lnTo>
                <a:lnTo>
                  <a:pt x="0" y="3522567"/>
                </a:lnTo>
                <a:lnTo>
                  <a:pt x="0" y="3430477"/>
                </a:lnTo>
                <a:lnTo>
                  <a:pt x="0" y="3392457"/>
                </a:lnTo>
                <a:lnTo>
                  <a:pt x="0" y="3388122"/>
                </a:lnTo>
                <a:lnTo>
                  <a:pt x="0" y="3348117"/>
                </a:lnTo>
                <a:lnTo>
                  <a:pt x="0" y="3220335"/>
                </a:lnTo>
                <a:lnTo>
                  <a:pt x="0" y="3156237"/>
                </a:lnTo>
                <a:lnTo>
                  <a:pt x="0" y="3118217"/>
                </a:lnTo>
                <a:lnTo>
                  <a:pt x="0" y="3100970"/>
                </a:lnTo>
                <a:lnTo>
                  <a:pt x="0" y="2991102"/>
                </a:lnTo>
                <a:lnTo>
                  <a:pt x="0" y="2946095"/>
                </a:lnTo>
                <a:lnTo>
                  <a:pt x="0" y="2826730"/>
                </a:lnTo>
                <a:lnTo>
                  <a:pt x="0" y="2787072"/>
                </a:lnTo>
                <a:lnTo>
                  <a:pt x="0" y="2741948"/>
                </a:lnTo>
                <a:lnTo>
                  <a:pt x="0" y="2716862"/>
                </a:lnTo>
                <a:lnTo>
                  <a:pt x="0" y="2512832"/>
                </a:lnTo>
                <a:lnTo>
                  <a:pt x="0" y="2472043"/>
                </a:lnTo>
                <a:lnTo>
                  <a:pt x="0" y="2467708"/>
                </a:lnTo>
                <a:lnTo>
                  <a:pt x="0" y="2449933"/>
                </a:lnTo>
                <a:lnTo>
                  <a:pt x="0" y="2197803"/>
                </a:lnTo>
                <a:lnTo>
                  <a:pt x="0" y="2180556"/>
                </a:lnTo>
                <a:lnTo>
                  <a:pt x="0" y="2175692"/>
                </a:lnTo>
                <a:lnTo>
                  <a:pt x="0" y="2088721"/>
                </a:lnTo>
                <a:lnTo>
                  <a:pt x="0" y="1906316"/>
                </a:lnTo>
                <a:lnTo>
                  <a:pt x="0" y="1866658"/>
                </a:lnTo>
                <a:lnTo>
                  <a:pt x="0" y="1814481"/>
                </a:lnTo>
                <a:lnTo>
                  <a:pt x="0" y="1702609"/>
                </a:lnTo>
                <a:lnTo>
                  <a:pt x="0" y="1592418"/>
                </a:lnTo>
                <a:lnTo>
                  <a:pt x="0" y="1529519"/>
                </a:lnTo>
                <a:lnTo>
                  <a:pt x="0" y="1428369"/>
                </a:lnTo>
                <a:lnTo>
                  <a:pt x="0" y="1290764"/>
                </a:lnTo>
                <a:lnTo>
                  <a:pt x="0" y="1255278"/>
                </a:lnTo>
                <a:lnTo>
                  <a:pt x="0" y="1168307"/>
                </a:lnTo>
                <a:lnTo>
                  <a:pt x="0" y="1016524"/>
                </a:lnTo>
                <a:lnTo>
                  <a:pt x="0" y="894067"/>
                </a:lnTo>
                <a:lnTo>
                  <a:pt x="0" y="782195"/>
                </a:lnTo>
                <a:lnTo>
                  <a:pt x="0" y="507955"/>
                </a:lnTo>
                <a:lnTo>
                  <a:pt x="0" y="370350"/>
                </a:lnTo>
                <a:lnTo>
                  <a:pt x="0" y="96110"/>
                </a:lnTo>
                <a:cubicBezTo>
                  <a:pt x="0" y="0"/>
                  <a:pt x="95997" y="0"/>
                  <a:pt x="95997" y="0"/>
                </a:cubicBezTo>
                <a:close/>
              </a:path>
            </a:pathLst>
          </a:custGeom>
          <a:solidFill>
            <a:schemeClr val="bg2">
              <a:lumMod val="20000"/>
              <a:lumOff val="80000"/>
              <a:alpha val="10000"/>
            </a:schemeClr>
          </a:solidFill>
        </p:spPr>
        <p:txBody>
          <a:bodyPr wrap="square" lIns="3240000" tIns="36000" rIns="36000" bIns="36000" anchor="ctr" anchorCtr="0">
            <a:noAutofit/>
          </a:bodyPr>
          <a:lstStyle>
            <a:lvl1pPr algn="ctr">
              <a:defRPr sz="1400" b="0"/>
            </a:lvl1pPr>
          </a:lstStyle>
          <a:p>
            <a:r>
              <a:rPr lang="en-US" noProof="0" dirty="0"/>
              <a:t>Click icon to add picture</a:t>
            </a:r>
            <a:endParaRPr lang="en-GB" noProof="0" dirty="0"/>
          </a:p>
        </p:txBody>
      </p:sp>
      <p:sp>
        <p:nvSpPr>
          <p:cNvPr id="5" name="Slide Number Placeholder 4"/>
          <p:cNvSpPr>
            <a:spLocks noGrp="1"/>
          </p:cNvSpPr>
          <p:nvPr>
            <p:ph type="sldNum" sz="quarter" idx="16"/>
          </p:nvPr>
        </p:nvSpPr>
        <p:spPr/>
        <p:txBody>
          <a:bodyPr/>
          <a:lstStyle/>
          <a:p>
            <a:fld id="{DDD2A080-DA64-4F5C-9131-47EB793B4410}" type="slidenum">
              <a:rPr lang="en-GB" noProof="0" smtClean="0"/>
              <a:pPr/>
              <a:t>‹#›</a:t>
            </a:fld>
            <a:endParaRPr lang="en-GB" noProof="0" dirty="0"/>
          </a:p>
        </p:txBody>
      </p:sp>
    </p:spTree>
    <p:extLst>
      <p:ext uri="{BB962C8B-B14F-4D97-AF65-F5344CB8AC3E}">
        <p14:creationId xmlns:p14="http://schemas.microsoft.com/office/powerpoint/2010/main" val="2179673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Content Slide with Title">
    <p:spTree>
      <p:nvGrpSpPr>
        <p:cNvPr id="1" name=""/>
        <p:cNvGrpSpPr/>
        <p:nvPr/>
      </p:nvGrpSpPr>
      <p:grpSpPr>
        <a:xfrm>
          <a:off x="0" y="0"/>
          <a:ext cx="0" cy="0"/>
          <a:chOff x="0" y="0"/>
          <a:chExt cx="0" cy="0"/>
        </a:xfrm>
      </p:grpSpPr>
      <p:sp>
        <p:nvSpPr>
          <p:cNvPr id="9" name="Text Placeholder 2"/>
          <p:cNvSpPr>
            <a:spLocks noGrp="1"/>
          </p:cNvSpPr>
          <p:nvPr>
            <p:ph idx="1"/>
          </p:nvPr>
        </p:nvSpPr>
        <p:spPr bwMode="gray">
          <a:xfrm>
            <a:off x="845575" y="1795636"/>
            <a:ext cx="10479024" cy="4405139"/>
          </a:xfrm>
          <a:prstGeom prst="rect">
            <a:avLst/>
          </a:prstGeom>
        </p:spPr>
        <p:txBody>
          <a:bodyPr vert="horz" lIns="0" tIns="0" rIns="0" bIns="0" rtlCol="0">
            <a:noAutofit/>
          </a:bodyPr>
          <a:lstStyle>
            <a:lvl2pPr marL="268288" indent="-268288">
              <a:buClr>
                <a:schemeClr val="accent1"/>
              </a:buClr>
              <a:buFont typeface="ING Me" pitchFamily="2" charset="0"/>
              <a:buChar char="•"/>
              <a:defRPr/>
            </a:lvl2pPr>
            <a:lvl3pPr marL="536575" indent="-266700">
              <a:buClr>
                <a:schemeClr val="accent2"/>
              </a:buClr>
              <a:defRPr/>
            </a:lvl3pPr>
            <a:lvl4pPr marL="808038" indent="-260350">
              <a:buClr>
                <a:schemeClr val="accent3"/>
              </a:buClr>
              <a:defRPr/>
            </a:lvl4pPr>
            <a:lvl5pPr marL="1071563" indent="-252413">
              <a:buClr>
                <a:schemeClr val="accent4"/>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2" name="Title 1"/>
          <p:cNvSpPr>
            <a:spLocks noGrp="1"/>
          </p:cNvSpPr>
          <p:nvPr>
            <p:ph type="title"/>
          </p:nvPr>
        </p:nvSpPr>
        <p:spPr/>
        <p:txBody>
          <a:bodyPr/>
          <a:lstStyle/>
          <a:p>
            <a:r>
              <a:rPr lang="en-US" noProof="0"/>
              <a:t>Click to edit Master title style</a:t>
            </a:r>
            <a:endParaRPr lang="en-GB" noProof="0" dirty="0"/>
          </a:p>
        </p:txBody>
      </p:sp>
      <p:sp>
        <p:nvSpPr>
          <p:cNvPr id="5" name="Slide Number Placeholder 4"/>
          <p:cNvSpPr>
            <a:spLocks noGrp="1"/>
          </p:cNvSpPr>
          <p:nvPr>
            <p:ph type="sldNum" sz="quarter" idx="11"/>
          </p:nvPr>
        </p:nvSpPr>
        <p:spPr/>
        <p:txBody>
          <a:bodyPr/>
          <a:lstStyle/>
          <a:p>
            <a:fld id="{DDD2A080-DA64-4F5C-9131-47EB793B4410}" type="slidenum">
              <a:rPr lang="en-GB" noProof="0" smtClean="0"/>
              <a:pPr/>
              <a:t>‹#›</a:t>
            </a:fld>
            <a:endParaRPr lang="en-GB" noProof="0" dirty="0"/>
          </a:p>
        </p:txBody>
      </p:sp>
      <p:sp>
        <p:nvSpPr>
          <p:cNvPr id="7" name="Text Placeholder 10"/>
          <p:cNvSpPr>
            <a:spLocks noGrp="1"/>
          </p:cNvSpPr>
          <p:nvPr>
            <p:ph type="body" sz="quarter" idx="12" hasCustomPrompt="1"/>
          </p:nvPr>
        </p:nvSpPr>
        <p:spPr>
          <a:xfrm>
            <a:off x="845574" y="1277982"/>
            <a:ext cx="10479024" cy="436017"/>
          </a:xfrm>
        </p:spPr>
        <p:txBody>
          <a:bodyPr>
            <a:noAutofit/>
          </a:bodyPr>
          <a:lstStyle>
            <a:lvl1pPr>
              <a:lnSpc>
                <a:spcPts val="1700"/>
              </a:lnSpc>
              <a:defRPr sz="1500" b="1">
                <a:solidFill>
                  <a:schemeClr val="bg2"/>
                </a:solidFill>
              </a:defRPr>
            </a:lvl1pPr>
          </a:lstStyle>
          <a:p>
            <a:pPr lvl="0"/>
            <a:r>
              <a:rPr lang="en-GB" noProof="0" dirty="0"/>
              <a:t>Click to edit title</a:t>
            </a:r>
          </a:p>
        </p:txBody>
      </p:sp>
    </p:spTree>
    <p:extLst>
      <p:ext uri="{BB962C8B-B14F-4D97-AF65-F5344CB8AC3E}">
        <p14:creationId xmlns:p14="http://schemas.microsoft.com/office/powerpoint/2010/main" val="19998665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endParaRPr lang="en-GB" noProof="0" dirty="0"/>
          </a:p>
        </p:txBody>
      </p:sp>
      <p:sp>
        <p:nvSpPr>
          <p:cNvPr id="6" name="Slide Number Placeholder 5"/>
          <p:cNvSpPr>
            <a:spLocks noGrp="1"/>
          </p:cNvSpPr>
          <p:nvPr>
            <p:ph type="sldNum" sz="quarter" idx="11"/>
          </p:nvPr>
        </p:nvSpPr>
        <p:spPr/>
        <p:txBody>
          <a:bodyPr/>
          <a:lstStyle/>
          <a:p>
            <a:fld id="{DDD2A080-DA64-4F5C-9131-47EB793B4410}" type="slidenum">
              <a:rPr lang="en-GB" noProof="0" smtClean="0"/>
              <a:pPr/>
              <a:t>‹#›</a:t>
            </a:fld>
            <a:endParaRPr lang="en-GB" noProof="0" dirty="0"/>
          </a:p>
        </p:txBody>
      </p:sp>
    </p:spTree>
    <p:extLst>
      <p:ext uri="{BB962C8B-B14F-4D97-AF65-F5344CB8AC3E}">
        <p14:creationId xmlns:p14="http://schemas.microsoft.com/office/powerpoint/2010/main" val="20066019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bwMode="gray"/>
        <p:txBody>
          <a:bodyPr/>
          <a:lstStyle/>
          <a:p>
            <a:fld id="{DDD2A080-DA64-4F5C-9131-47EB793B4410}" type="slidenum">
              <a:rPr lang="en-GB" smtClean="0"/>
              <a:t>‹#›</a:t>
            </a:fld>
            <a:endParaRPr lang="en-GB" dirty="0"/>
          </a:p>
        </p:txBody>
      </p:sp>
    </p:spTree>
    <p:extLst>
      <p:ext uri="{BB962C8B-B14F-4D97-AF65-F5344CB8AC3E}">
        <p14:creationId xmlns:p14="http://schemas.microsoft.com/office/powerpoint/2010/main" val="288119075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32" name="Freeform 31"/>
          <p:cNvSpPr>
            <a:spLocks noChangeAspect="1"/>
          </p:cNvSpPr>
          <p:nvPr userDrawn="1"/>
        </p:nvSpPr>
        <p:spPr bwMode="gray">
          <a:xfrm>
            <a:off x="693738" y="1695449"/>
            <a:ext cx="10641600" cy="2630915"/>
          </a:xfrm>
          <a:custGeom>
            <a:avLst/>
            <a:gdLst>
              <a:gd name="T0" fmla="*/ 2480 w 2480"/>
              <a:gd name="T1" fmla="*/ 528 h 611"/>
              <a:gd name="T2" fmla="*/ 2480 w 2480"/>
              <a:gd name="T3" fmla="*/ 32 h 611"/>
              <a:gd name="T4" fmla="*/ 2448 w 2480"/>
              <a:gd name="T5" fmla="*/ 0 h 611"/>
              <a:gd name="T6" fmla="*/ 32 w 2480"/>
              <a:gd name="T7" fmla="*/ 0 h 611"/>
              <a:gd name="T8" fmla="*/ 0 w 2480"/>
              <a:gd name="T9" fmla="*/ 32 h 611"/>
              <a:gd name="T10" fmla="*/ 0 w 2480"/>
              <a:gd name="T11" fmla="*/ 528 h 611"/>
              <a:gd name="T12" fmla="*/ 32 w 2480"/>
              <a:gd name="T13" fmla="*/ 560 h 611"/>
              <a:gd name="T14" fmla="*/ 237 w 2480"/>
              <a:gd name="T15" fmla="*/ 560 h 611"/>
              <a:gd name="T16" fmla="*/ 271 w 2480"/>
              <a:gd name="T17" fmla="*/ 604 h 611"/>
              <a:gd name="T18" fmla="*/ 289 w 2480"/>
              <a:gd name="T19" fmla="*/ 604 h 611"/>
              <a:gd name="T20" fmla="*/ 323 w 2480"/>
              <a:gd name="T21" fmla="*/ 560 h 611"/>
              <a:gd name="T22" fmla="*/ 2448 w 2480"/>
              <a:gd name="T23" fmla="*/ 560 h 611"/>
              <a:gd name="T24" fmla="*/ 2480 w 2480"/>
              <a:gd name="T25" fmla="*/ 528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80" h="611">
                <a:moveTo>
                  <a:pt x="2480" y="528"/>
                </a:moveTo>
                <a:cubicBezTo>
                  <a:pt x="2480" y="32"/>
                  <a:pt x="2480" y="32"/>
                  <a:pt x="2480" y="32"/>
                </a:cubicBezTo>
                <a:cubicBezTo>
                  <a:pt x="2480" y="32"/>
                  <a:pt x="2480" y="0"/>
                  <a:pt x="2448" y="0"/>
                </a:cubicBezTo>
                <a:cubicBezTo>
                  <a:pt x="32" y="0"/>
                  <a:pt x="32" y="0"/>
                  <a:pt x="32" y="0"/>
                </a:cubicBezTo>
                <a:cubicBezTo>
                  <a:pt x="32" y="0"/>
                  <a:pt x="0" y="0"/>
                  <a:pt x="0" y="32"/>
                </a:cubicBezTo>
                <a:cubicBezTo>
                  <a:pt x="0" y="528"/>
                  <a:pt x="0" y="528"/>
                  <a:pt x="0" y="528"/>
                </a:cubicBezTo>
                <a:cubicBezTo>
                  <a:pt x="0" y="528"/>
                  <a:pt x="0" y="560"/>
                  <a:pt x="32" y="560"/>
                </a:cubicBezTo>
                <a:cubicBezTo>
                  <a:pt x="237" y="560"/>
                  <a:pt x="237" y="560"/>
                  <a:pt x="237" y="560"/>
                </a:cubicBezTo>
                <a:cubicBezTo>
                  <a:pt x="271" y="604"/>
                  <a:pt x="271" y="604"/>
                  <a:pt x="271" y="604"/>
                </a:cubicBezTo>
                <a:cubicBezTo>
                  <a:pt x="276" y="611"/>
                  <a:pt x="284" y="611"/>
                  <a:pt x="289" y="604"/>
                </a:cubicBezTo>
                <a:cubicBezTo>
                  <a:pt x="323" y="560"/>
                  <a:pt x="323" y="560"/>
                  <a:pt x="323" y="560"/>
                </a:cubicBezTo>
                <a:cubicBezTo>
                  <a:pt x="2448" y="560"/>
                  <a:pt x="2448" y="560"/>
                  <a:pt x="2448" y="560"/>
                </a:cubicBezTo>
                <a:cubicBezTo>
                  <a:pt x="2448" y="560"/>
                  <a:pt x="2480" y="560"/>
                  <a:pt x="2480" y="528"/>
                </a:cubicBezTo>
              </a:path>
            </a:pathLst>
          </a:custGeom>
          <a:solidFill>
            <a:srgbClr val="FF6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 name="Title 1"/>
          <p:cNvSpPr>
            <a:spLocks noGrp="1"/>
          </p:cNvSpPr>
          <p:nvPr>
            <p:ph type="ctrTitle"/>
          </p:nvPr>
        </p:nvSpPr>
        <p:spPr bwMode="gray">
          <a:xfrm>
            <a:off x="1172150" y="1695451"/>
            <a:ext cx="10162600" cy="2368549"/>
          </a:xfrm>
        </p:spPr>
        <p:txBody>
          <a:bodyPr anchor="ctr" anchorCtr="0">
            <a:noAutofit/>
          </a:bodyPr>
          <a:lstStyle>
            <a:lvl1pPr algn="l">
              <a:lnSpc>
                <a:spcPts val="4600"/>
              </a:lnSpc>
              <a:defRPr sz="4600">
                <a:solidFill>
                  <a:schemeClr val="bg1"/>
                </a:solidFill>
              </a:defRPr>
            </a:lvl1pPr>
          </a:lstStyle>
          <a:p>
            <a:r>
              <a:rPr lang="en-US" noProof="0"/>
              <a:t>Click to edit Master title style</a:t>
            </a:r>
            <a:endParaRPr lang="en-GB" noProof="0" dirty="0"/>
          </a:p>
        </p:txBody>
      </p:sp>
      <p:pic>
        <p:nvPicPr>
          <p:cNvPr id="27" name="Picture 2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73167" y="6203775"/>
            <a:ext cx="1518197" cy="378000"/>
          </a:xfrm>
          <a:prstGeom prst="rect">
            <a:avLst/>
          </a:prstGeom>
        </p:spPr>
      </p:pic>
      <p:grpSp>
        <p:nvGrpSpPr>
          <p:cNvPr id="36" name="Group 35"/>
          <p:cNvGrpSpPr/>
          <p:nvPr userDrawn="1"/>
        </p:nvGrpSpPr>
        <p:grpSpPr>
          <a:xfrm>
            <a:off x="-2025698" y="6362700"/>
            <a:ext cx="1857255" cy="500063"/>
            <a:chOff x="-2025698" y="6445247"/>
            <a:chExt cx="1857255" cy="417516"/>
          </a:xfrm>
        </p:grpSpPr>
        <p:sp>
          <p:nvSpPr>
            <p:cNvPr id="37" name="Rectangle 104"/>
            <p:cNvSpPr>
              <a:spLocks noChangeArrowheads="1"/>
            </p:cNvSpPr>
            <p:nvPr userDrawn="1"/>
          </p:nvSpPr>
          <p:spPr bwMode="gray">
            <a:xfrm>
              <a:off x="-2025698" y="6445247"/>
              <a:ext cx="1447848" cy="417516"/>
            </a:xfrm>
            <a:prstGeom prst="rect">
              <a:avLst/>
            </a:prstGeom>
            <a:solidFill>
              <a:srgbClr val="60A6DA"/>
            </a:solidFill>
            <a:ln>
              <a:noFill/>
            </a:ln>
            <a:effectLst/>
          </p:spPr>
          <p:txBody>
            <a:bodyPr wrap="square" lIns="72000" tIns="180000" rIns="72000" bIns="180000" anchor="ctr">
              <a:noAutofit/>
            </a:bodyPr>
            <a:lstStyle/>
            <a:p>
              <a:pPr marL="0" marR="0" lvl="0" indent="0" defTabSz="914400" eaLnBrk="1" fontAlgn="auto" latinLnBrk="0" hangingPunct="1">
                <a:lnSpc>
                  <a:spcPct val="90000"/>
                </a:lnSpc>
                <a:spcBef>
                  <a:spcPct val="20000"/>
                </a:spcBef>
                <a:spcAft>
                  <a:spcPct val="20000"/>
                </a:spcAft>
                <a:buClrTx/>
                <a:buSzTx/>
                <a:buFontTx/>
                <a:buNone/>
                <a:tabLst/>
                <a:defRPr/>
              </a:pPr>
              <a:r>
                <a:rPr kumimoji="0" lang="en-GB" altLang="en-GB" sz="1200" b="1" i="0" u="none" strike="noStrike" kern="0" cap="none" spc="0" normalizeH="0" baseline="0" dirty="0">
                  <a:ln>
                    <a:noFill/>
                  </a:ln>
                  <a:solidFill>
                    <a:srgbClr val="FDFDFD"/>
                  </a:solidFill>
                  <a:effectLst/>
                  <a:uLnTx/>
                  <a:uFillTx/>
                  <a:latin typeface="+mn-lt"/>
                </a:rPr>
                <a:t>No content below </a:t>
              </a:r>
              <a:br>
                <a:rPr kumimoji="0" lang="en-GB" altLang="en-GB" sz="1200" b="1" i="0" u="none" strike="noStrike" kern="0" cap="none" spc="0" normalizeH="0" baseline="0" dirty="0">
                  <a:ln>
                    <a:noFill/>
                  </a:ln>
                  <a:solidFill>
                    <a:srgbClr val="FDFDFD"/>
                  </a:solidFill>
                  <a:effectLst/>
                  <a:uLnTx/>
                  <a:uFillTx/>
                  <a:latin typeface="+mn-lt"/>
                </a:rPr>
              </a:br>
              <a:r>
                <a:rPr kumimoji="0" lang="en-GB" altLang="en-GB" sz="1200" b="1" i="0" u="none" strike="noStrike" kern="0" cap="none" spc="0" normalizeH="0" baseline="0" dirty="0">
                  <a:ln>
                    <a:noFill/>
                  </a:ln>
                  <a:solidFill>
                    <a:srgbClr val="FDFDFD"/>
                  </a:solidFill>
                  <a:effectLst/>
                  <a:uLnTx/>
                  <a:uFillTx/>
                  <a:latin typeface="+mn-lt"/>
                </a:rPr>
                <a:t>the grey line</a:t>
              </a:r>
            </a:p>
          </p:txBody>
        </p:sp>
        <p:grpSp>
          <p:nvGrpSpPr>
            <p:cNvPr id="38" name="Group 37"/>
            <p:cNvGrpSpPr/>
            <p:nvPr userDrawn="1"/>
          </p:nvGrpSpPr>
          <p:grpSpPr bwMode="gray">
            <a:xfrm>
              <a:off x="-546100" y="6452392"/>
              <a:ext cx="377657" cy="403227"/>
              <a:chOff x="-2035174" y="6454773"/>
              <a:chExt cx="1872000" cy="403227"/>
            </a:xfrm>
          </p:grpSpPr>
          <p:cxnSp>
            <p:nvCxnSpPr>
              <p:cNvPr id="39" name="Straight Connector 38"/>
              <p:cNvCxnSpPr/>
              <p:nvPr userDrawn="1"/>
            </p:nvCxnSpPr>
            <p:spPr bwMode="gray">
              <a:xfrm>
                <a:off x="-2035174" y="6858000"/>
                <a:ext cx="1872000" cy="0"/>
              </a:xfrm>
              <a:prstGeom prst="line">
                <a:avLst/>
              </a:prstGeom>
              <a:noFill/>
              <a:ln w="6350" cap="flat" cmpd="sng" algn="ctr">
                <a:solidFill>
                  <a:srgbClr val="C90068"/>
                </a:solidFill>
                <a:prstDash val="dash"/>
                <a:miter lim="800000"/>
              </a:ln>
              <a:effectLst/>
            </p:spPr>
          </p:cxnSp>
          <p:cxnSp>
            <p:nvCxnSpPr>
              <p:cNvPr id="40" name="Straight Connector 39"/>
              <p:cNvCxnSpPr/>
              <p:nvPr userDrawn="1"/>
            </p:nvCxnSpPr>
            <p:spPr bwMode="gray">
              <a:xfrm>
                <a:off x="-2035174" y="6454773"/>
                <a:ext cx="1872000" cy="0"/>
              </a:xfrm>
              <a:prstGeom prst="line">
                <a:avLst/>
              </a:prstGeom>
              <a:noFill/>
              <a:ln w="6350" cap="flat" cmpd="sng" algn="ctr">
                <a:solidFill>
                  <a:srgbClr val="C90068"/>
                </a:solidFill>
                <a:prstDash val="dash"/>
                <a:miter lim="800000"/>
              </a:ln>
              <a:effectLst/>
            </p:spPr>
          </p:cxnSp>
        </p:grpSp>
      </p:grpSp>
      <p:grpSp>
        <p:nvGrpSpPr>
          <p:cNvPr id="58" name="Group 57"/>
          <p:cNvGrpSpPr/>
          <p:nvPr userDrawn="1"/>
        </p:nvGrpSpPr>
        <p:grpSpPr>
          <a:xfrm>
            <a:off x="-2035175" y="0"/>
            <a:ext cx="1881477" cy="5176145"/>
            <a:chOff x="-2035175" y="0"/>
            <a:chExt cx="1881477" cy="5176145"/>
          </a:xfrm>
        </p:grpSpPr>
        <p:sp>
          <p:nvSpPr>
            <p:cNvPr id="59"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60" name="Group 59"/>
            <p:cNvGrpSpPr/>
            <p:nvPr userDrawn="1"/>
          </p:nvGrpSpPr>
          <p:grpSpPr>
            <a:xfrm>
              <a:off x="-2035175" y="0"/>
              <a:ext cx="1872000" cy="5176145"/>
              <a:chOff x="-2035175" y="0"/>
              <a:chExt cx="1872000" cy="5730106"/>
            </a:xfrm>
          </p:grpSpPr>
          <p:sp>
            <p:nvSpPr>
              <p:cNvPr id="61" name="Rectangle 104"/>
              <p:cNvSpPr>
                <a:spLocks noChangeArrowheads="1"/>
              </p:cNvSpPr>
              <p:nvPr/>
            </p:nvSpPr>
            <p:spPr bwMode="gray">
              <a:xfrm>
                <a:off x="-2035175" y="4672569"/>
                <a:ext cx="1872000" cy="1057537"/>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62"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63"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64"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65"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66"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67"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68"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69"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70"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71"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72"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73"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84"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85"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86"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87"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88"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89"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90"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91"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95" name="Picture 9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96"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97"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98"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99"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100"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101"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102"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spTree>
    <p:extLst>
      <p:ext uri="{BB962C8B-B14F-4D97-AF65-F5344CB8AC3E}">
        <p14:creationId xmlns:p14="http://schemas.microsoft.com/office/powerpoint/2010/main" val="4228618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 Content Slide">
    <p:spTree>
      <p:nvGrpSpPr>
        <p:cNvPr id="1" name=""/>
        <p:cNvGrpSpPr/>
        <p:nvPr/>
      </p:nvGrpSpPr>
      <p:grpSpPr>
        <a:xfrm>
          <a:off x="0" y="0"/>
          <a:ext cx="0" cy="0"/>
          <a:chOff x="0" y="0"/>
          <a:chExt cx="0" cy="0"/>
        </a:xfrm>
      </p:grpSpPr>
      <p:sp>
        <p:nvSpPr>
          <p:cNvPr id="9" name="Text Placeholder 2"/>
          <p:cNvSpPr>
            <a:spLocks noGrp="1"/>
          </p:cNvSpPr>
          <p:nvPr>
            <p:ph idx="1"/>
          </p:nvPr>
        </p:nvSpPr>
        <p:spPr bwMode="gray">
          <a:xfrm>
            <a:off x="845575" y="1278384"/>
            <a:ext cx="10479024" cy="4922391"/>
          </a:xfrm>
          <a:prstGeom prst="rect">
            <a:avLst/>
          </a:prstGeom>
        </p:spPr>
        <p:txBody>
          <a:bodyPr vert="horz" lIns="0" tIns="0" rIns="0" bIns="0" rtlCol="0">
            <a:noAutofit/>
          </a:bodyPr>
          <a:lstStyle>
            <a:lvl1pPr marL="268288" indent="-268288">
              <a:buClr>
                <a:schemeClr val="accent1"/>
              </a:buClr>
              <a:buFont typeface="ING Me" pitchFamily="2" charset="0"/>
              <a:buChar char="•"/>
              <a:defRPr/>
            </a:lvl1pPr>
            <a:lvl2pPr marL="538163" indent="-268288">
              <a:buClr>
                <a:schemeClr val="accent2"/>
              </a:buClr>
              <a:buFont typeface="ING Me" pitchFamily="2" charset="0"/>
              <a:buChar char="•"/>
              <a:defRPr/>
            </a:lvl2pPr>
            <a:lvl3pPr marL="804863" indent="-266700">
              <a:buClr>
                <a:schemeClr val="accent3"/>
              </a:buClr>
              <a:defRPr/>
            </a:lvl3pPr>
            <a:lvl4pPr marL="1077913" indent="-260350">
              <a:buClr>
                <a:schemeClr val="accent4"/>
              </a:buClr>
              <a:defRPr/>
            </a:lvl4pPr>
            <a:lvl5pPr marL="1341438" indent="-252413">
              <a:buClr>
                <a:schemeClr val="accent5"/>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2" name="Title 1"/>
          <p:cNvSpPr>
            <a:spLocks noGrp="1"/>
          </p:cNvSpPr>
          <p:nvPr>
            <p:ph type="title"/>
          </p:nvPr>
        </p:nvSpPr>
        <p:spPr/>
        <p:txBody>
          <a:bodyPr/>
          <a:lstStyle/>
          <a:p>
            <a:r>
              <a:rPr lang="en-US" noProof="0"/>
              <a:t>Click to edit Master title style</a:t>
            </a:r>
            <a:endParaRPr lang="en-GB" noProof="0" dirty="0"/>
          </a:p>
        </p:txBody>
      </p:sp>
      <p:sp>
        <p:nvSpPr>
          <p:cNvPr id="5" name="Slide Number Placeholder 4"/>
          <p:cNvSpPr>
            <a:spLocks noGrp="1"/>
          </p:cNvSpPr>
          <p:nvPr>
            <p:ph type="sldNum" sz="quarter" idx="11"/>
          </p:nvPr>
        </p:nvSpPr>
        <p:spPr/>
        <p:txBody>
          <a:bodyPr/>
          <a:lstStyle/>
          <a:p>
            <a:fld id="{DDD2A080-DA64-4F5C-9131-47EB793B4410}" type="slidenum">
              <a:rPr lang="en-GB" noProof="0" smtClean="0"/>
              <a:pPr/>
              <a:t>‹#›</a:t>
            </a:fld>
            <a:endParaRPr lang="en-GB" noProof="0" dirty="0"/>
          </a:p>
        </p:txBody>
      </p:sp>
    </p:spTree>
    <p:extLst>
      <p:ext uri="{BB962C8B-B14F-4D97-AF65-F5344CB8AC3E}">
        <p14:creationId xmlns:p14="http://schemas.microsoft.com/office/powerpoint/2010/main" val="1199510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Full Picture">
    <p:spTree>
      <p:nvGrpSpPr>
        <p:cNvPr id="1" name=""/>
        <p:cNvGrpSpPr/>
        <p:nvPr/>
      </p:nvGrpSpPr>
      <p:grpSpPr>
        <a:xfrm>
          <a:off x="0" y="0"/>
          <a:ext cx="0" cy="0"/>
          <a:chOff x="0" y="0"/>
          <a:chExt cx="0" cy="0"/>
        </a:xfrm>
      </p:grpSpPr>
      <p:grpSp>
        <p:nvGrpSpPr>
          <p:cNvPr id="66" name="Group 65"/>
          <p:cNvGrpSpPr>
            <a:grpSpLocks noChangeAspect="1"/>
          </p:cNvGrpSpPr>
          <p:nvPr userDrawn="1"/>
        </p:nvGrpSpPr>
        <p:grpSpPr bwMode="gray">
          <a:xfrm>
            <a:off x="0" y="1643199"/>
            <a:ext cx="5909320" cy="3045600"/>
            <a:chOff x="3465513" y="2070100"/>
            <a:chExt cx="5260975" cy="2711450"/>
          </a:xfrm>
        </p:grpSpPr>
        <p:sp>
          <p:nvSpPr>
            <p:cNvPr id="67" name="Freeform 5"/>
            <p:cNvSpPr>
              <a:spLocks/>
            </p:cNvSpPr>
            <p:nvPr userDrawn="1"/>
          </p:nvSpPr>
          <p:spPr bwMode="gray">
            <a:xfrm>
              <a:off x="3465513" y="4095750"/>
              <a:ext cx="5260975" cy="685800"/>
            </a:xfrm>
            <a:custGeom>
              <a:avLst/>
              <a:gdLst>
                <a:gd name="T0" fmla="*/ 0 w 1400"/>
                <a:gd name="T1" fmla="*/ 0 h 182"/>
                <a:gd name="T2" fmla="*/ 0 w 1400"/>
                <a:gd name="T3" fmla="*/ 182 h 182"/>
                <a:gd name="T4" fmla="*/ 1376 w 1400"/>
                <a:gd name="T5" fmla="*/ 182 h 182"/>
                <a:gd name="T6" fmla="*/ 1400 w 1400"/>
                <a:gd name="T7" fmla="*/ 158 h 182"/>
                <a:gd name="T8" fmla="*/ 1400 w 1400"/>
                <a:gd name="T9" fmla="*/ 0 h 182"/>
                <a:gd name="T10" fmla="*/ 0 w 1400"/>
                <a:gd name="T11" fmla="*/ 0 h 182"/>
              </a:gdLst>
              <a:ahLst/>
              <a:cxnLst>
                <a:cxn ang="0">
                  <a:pos x="T0" y="T1"/>
                </a:cxn>
                <a:cxn ang="0">
                  <a:pos x="T2" y="T3"/>
                </a:cxn>
                <a:cxn ang="0">
                  <a:pos x="T4" y="T5"/>
                </a:cxn>
                <a:cxn ang="0">
                  <a:pos x="T6" y="T7"/>
                </a:cxn>
                <a:cxn ang="0">
                  <a:pos x="T8" y="T9"/>
                </a:cxn>
                <a:cxn ang="0">
                  <a:pos x="T10" y="T11"/>
                </a:cxn>
              </a:cxnLst>
              <a:rect l="0" t="0" r="r" b="b"/>
              <a:pathLst>
                <a:path w="1400" h="182">
                  <a:moveTo>
                    <a:pt x="0" y="0"/>
                  </a:moveTo>
                  <a:cubicBezTo>
                    <a:pt x="0" y="182"/>
                    <a:pt x="0" y="182"/>
                    <a:pt x="0" y="182"/>
                  </a:cubicBezTo>
                  <a:cubicBezTo>
                    <a:pt x="1376" y="182"/>
                    <a:pt x="1376" y="182"/>
                    <a:pt x="1376" y="182"/>
                  </a:cubicBezTo>
                  <a:cubicBezTo>
                    <a:pt x="1376" y="182"/>
                    <a:pt x="1400" y="182"/>
                    <a:pt x="1400" y="158"/>
                  </a:cubicBezTo>
                  <a:cubicBezTo>
                    <a:pt x="1400" y="0"/>
                    <a:pt x="1400" y="0"/>
                    <a:pt x="1400" y="0"/>
                  </a:cubicBezTo>
                  <a:lnTo>
                    <a:pt x="0" y="0"/>
                  </a:lnTo>
                  <a:close/>
                </a:path>
              </a:pathLst>
            </a:custGeom>
            <a:solidFill>
              <a:srgbClr val="EAEAEA"/>
            </a:solidFill>
            <a:ln w="9525">
              <a:solidFill>
                <a:srgbClr val="EAEAEA"/>
              </a:solid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68" name="Freeform 67"/>
            <p:cNvSpPr>
              <a:spLocks/>
            </p:cNvSpPr>
            <p:nvPr userDrawn="1"/>
          </p:nvSpPr>
          <p:spPr bwMode="gray">
            <a:xfrm>
              <a:off x="3465513" y="2070100"/>
              <a:ext cx="5260975" cy="2025650"/>
            </a:xfrm>
            <a:custGeom>
              <a:avLst/>
              <a:gdLst>
                <a:gd name="T0" fmla="*/ 0 w 1400"/>
                <a:gd name="T1" fmla="*/ 0 h 538"/>
                <a:gd name="T2" fmla="*/ 0 w 1400"/>
                <a:gd name="T3" fmla="*/ 538 h 538"/>
                <a:gd name="T4" fmla="*/ 1400 w 1400"/>
                <a:gd name="T5" fmla="*/ 538 h 538"/>
                <a:gd name="T6" fmla="*/ 1400 w 1400"/>
                <a:gd name="T7" fmla="*/ 24 h 538"/>
                <a:gd name="T8" fmla="*/ 1376 w 1400"/>
                <a:gd name="T9" fmla="*/ 0 h 538"/>
                <a:gd name="T10" fmla="*/ 0 w 1400"/>
                <a:gd name="T11" fmla="*/ 0 h 538"/>
              </a:gdLst>
              <a:ahLst/>
              <a:cxnLst>
                <a:cxn ang="0">
                  <a:pos x="T0" y="T1"/>
                </a:cxn>
                <a:cxn ang="0">
                  <a:pos x="T2" y="T3"/>
                </a:cxn>
                <a:cxn ang="0">
                  <a:pos x="T4" y="T5"/>
                </a:cxn>
                <a:cxn ang="0">
                  <a:pos x="T6" y="T7"/>
                </a:cxn>
                <a:cxn ang="0">
                  <a:pos x="T8" y="T9"/>
                </a:cxn>
                <a:cxn ang="0">
                  <a:pos x="T10" y="T11"/>
                </a:cxn>
              </a:cxnLst>
              <a:rect l="0" t="0" r="r" b="b"/>
              <a:pathLst>
                <a:path w="1400" h="538">
                  <a:moveTo>
                    <a:pt x="0" y="0"/>
                  </a:moveTo>
                  <a:cubicBezTo>
                    <a:pt x="0" y="538"/>
                    <a:pt x="0" y="538"/>
                    <a:pt x="0" y="538"/>
                  </a:cubicBezTo>
                  <a:cubicBezTo>
                    <a:pt x="1400" y="538"/>
                    <a:pt x="1400" y="538"/>
                    <a:pt x="1400" y="538"/>
                  </a:cubicBezTo>
                  <a:cubicBezTo>
                    <a:pt x="1400" y="24"/>
                    <a:pt x="1400" y="24"/>
                    <a:pt x="1400" y="24"/>
                  </a:cubicBezTo>
                  <a:cubicBezTo>
                    <a:pt x="1400" y="24"/>
                    <a:pt x="1400" y="0"/>
                    <a:pt x="1376" y="0"/>
                  </a:cubicBezTo>
                  <a:lnTo>
                    <a:pt x="0" y="0"/>
                  </a:lnTo>
                  <a:close/>
                </a:path>
              </a:pathLst>
            </a:custGeom>
            <a:solidFill>
              <a:srgbClr val="FF6200"/>
            </a:solidFill>
            <a:ln w="9525">
              <a:solidFill>
                <a:srgbClr val="FF6200"/>
              </a:solidFill>
              <a:round/>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9" name="Title 1"/>
          <p:cNvSpPr>
            <a:spLocks noGrp="1"/>
          </p:cNvSpPr>
          <p:nvPr>
            <p:ph type="ctrTitle"/>
          </p:nvPr>
        </p:nvSpPr>
        <p:spPr bwMode="gray">
          <a:xfrm>
            <a:off x="842434" y="2012286"/>
            <a:ext cx="4877966" cy="1461600"/>
          </a:xfrm>
        </p:spPr>
        <p:txBody>
          <a:bodyPr anchor="ctr" anchorCtr="0">
            <a:noAutofit/>
          </a:bodyPr>
          <a:lstStyle>
            <a:lvl1pPr algn="l">
              <a:lnSpc>
                <a:spcPts val="3800"/>
              </a:lnSpc>
              <a:defRPr sz="3800">
                <a:solidFill>
                  <a:schemeClr val="bg1"/>
                </a:solidFill>
              </a:defRPr>
            </a:lvl1pPr>
          </a:lstStyle>
          <a:p>
            <a:r>
              <a:rPr lang="en-US" noProof="0"/>
              <a:t>Click to edit Master title style</a:t>
            </a:r>
            <a:endParaRPr lang="en-GB" noProof="0" dirty="0"/>
          </a:p>
        </p:txBody>
      </p:sp>
      <p:sp>
        <p:nvSpPr>
          <p:cNvPr id="10" name="Subtitle 2"/>
          <p:cNvSpPr>
            <a:spLocks noGrp="1"/>
          </p:cNvSpPr>
          <p:nvPr>
            <p:ph type="subTitle" idx="1"/>
          </p:nvPr>
        </p:nvSpPr>
        <p:spPr bwMode="gray">
          <a:xfrm>
            <a:off x="842434" y="4031478"/>
            <a:ext cx="4877966" cy="306798"/>
          </a:xfrm>
        </p:spPr>
        <p:txBody>
          <a:bodyPr anchor="ctr" anchorCtr="0">
            <a:noAutofit/>
          </a:bodyPr>
          <a:lstStyle>
            <a:lvl1pPr marL="0" indent="0" algn="l">
              <a:lnSpc>
                <a:spcPts val="2200"/>
              </a:lnSpc>
              <a:buNone/>
              <a:defRPr sz="1700" b="0" i="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noProof="0"/>
              <a:t>Click to edit Master subtitle style</a:t>
            </a:r>
            <a:endParaRPr lang="en-GB" noProof="0" dirty="0"/>
          </a:p>
        </p:txBody>
      </p:sp>
      <p:sp>
        <p:nvSpPr>
          <p:cNvPr id="11" name="Text Placeholder 6"/>
          <p:cNvSpPr>
            <a:spLocks noGrp="1"/>
          </p:cNvSpPr>
          <p:nvPr>
            <p:ph type="body" sz="quarter" idx="11"/>
          </p:nvPr>
        </p:nvSpPr>
        <p:spPr bwMode="gray">
          <a:xfrm>
            <a:off x="842434" y="3603486"/>
            <a:ext cx="4877966" cy="290712"/>
          </a:xfrm>
        </p:spPr>
        <p:txBody>
          <a:bodyPr bIns="0">
            <a:noAutofit/>
          </a:bodyPr>
          <a:lstStyle>
            <a:lvl1pPr algn="l">
              <a:lnSpc>
                <a:spcPts val="1700"/>
              </a:lnSpc>
              <a:defRPr sz="1700">
                <a:solidFill>
                  <a:schemeClr val="bg1"/>
                </a:solidFill>
              </a:defRPr>
            </a:lvl1pPr>
          </a:lstStyle>
          <a:p>
            <a:pPr lvl="0"/>
            <a:r>
              <a:rPr lang="en-US" noProof="0"/>
              <a:t>Edit Master text styles</a:t>
            </a:r>
          </a:p>
        </p:txBody>
      </p:sp>
      <p:sp>
        <p:nvSpPr>
          <p:cNvPr id="12" name="Rectangle 11"/>
          <p:cNvSpPr/>
          <p:nvPr userDrawn="1"/>
        </p:nvSpPr>
        <p:spPr bwMode="gray">
          <a:xfrm>
            <a:off x="1" y="6024880"/>
            <a:ext cx="12190193" cy="83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noProof="0" dirty="0"/>
          </a:p>
        </p:txBody>
      </p:sp>
      <p:sp>
        <p:nvSpPr>
          <p:cNvPr id="18" name="Picture Placeholder 2"/>
          <p:cNvSpPr>
            <a:spLocks noGrp="1"/>
          </p:cNvSpPr>
          <p:nvPr>
            <p:ph type="pic" sz="quarter" idx="13" hasCustomPrompt="1"/>
          </p:nvPr>
        </p:nvSpPr>
        <p:spPr>
          <a:xfrm>
            <a:off x="838200" y="6055200"/>
            <a:ext cx="2196000" cy="504000"/>
          </a:xfrm>
        </p:spPr>
        <p:txBody>
          <a:bodyPr lIns="0" anchor="ctr" anchorCtr="0"/>
          <a:lstStyle>
            <a:lvl1pPr algn="l">
              <a:lnSpc>
                <a:spcPct val="100000"/>
              </a:lnSpc>
              <a:defRPr sz="900" b="0"/>
            </a:lvl1pPr>
          </a:lstStyle>
          <a:p>
            <a:r>
              <a:rPr lang="en-GB" dirty="0"/>
              <a:t>Click to insert project logo</a:t>
            </a:r>
          </a:p>
        </p:txBody>
      </p:sp>
      <p:pic>
        <p:nvPicPr>
          <p:cNvPr id="16" name="Picture 1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73167" y="6203775"/>
            <a:ext cx="1518197" cy="378000"/>
          </a:xfrm>
          <a:prstGeom prst="rect">
            <a:avLst/>
          </a:prstGeom>
        </p:spPr>
      </p:pic>
      <p:cxnSp>
        <p:nvCxnSpPr>
          <p:cNvPr id="17" name="Straight Connector 16"/>
          <p:cNvCxnSpPr/>
          <p:nvPr userDrawn="1"/>
        </p:nvCxnSpPr>
        <p:spPr>
          <a:xfrm>
            <a:off x="3015150" y="6953250"/>
            <a:ext cx="0" cy="360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a:off x="-426676" y="6200775"/>
            <a:ext cx="3600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p:cNvSpPr txBox="1"/>
          <p:nvPr userDrawn="1"/>
        </p:nvSpPr>
        <p:spPr>
          <a:xfrm>
            <a:off x="1206675" y="7019955"/>
            <a:ext cx="1440000" cy="226591"/>
          </a:xfrm>
          <a:prstGeom prst="rect">
            <a:avLst/>
          </a:prstGeom>
          <a:noFill/>
        </p:spPr>
        <p:txBody>
          <a:bodyPr wrap="square" lIns="36000" tIns="36000" rIns="36000" bIns="36000" rtlCol="0">
            <a:spAutoFit/>
          </a:bodyPr>
          <a:lstStyle/>
          <a:p>
            <a:pPr algn="ctr"/>
            <a:r>
              <a:rPr lang="en-GB" sz="1000" dirty="0"/>
              <a:t>Max.</a:t>
            </a:r>
            <a:r>
              <a:rPr lang="en-GB" sz="1000" baseline="0" dirty="0"/>
              <a:t> width</a:t>
            </a:r>
            <a:endParaRPr lang="en-GB" sz="1000" dirty="0"/>
          </a:p>
        </p:txBody>
      </p:sp>
      <p:sp>
        <p:nvSpPr>
          <p:cNvPr id="23" name="TextBox 22"/>
          <p:cNvSpPr txBox="1"/>
          <p:nvPr userDrawn="1"/>
        </p:nvSpPr>
        <p:spPr>
          <a:xfrm>
            <a:off x="-1506676" y="6266692"/>
            <a:ext cx="1440000" cy="226591"/>
          </a:xfrm>
          <a:prstGeom prst="rect">
            <a:avLst/>
          </a:prstGeom>
          <a:noFill/>
        </p:spPr>
        <p:txBody>
          <a:bodyPr wrap="square" lIns="36000" tIns="36000" rIns="36000" bIns="36000" rtlCol="0">
            <a:spAutoFit/>
          </a:bodyPr>
          <a:lstStyle/>
          <a:p>
            <a:pPr algn="r"/>
            <a:r>
              <a:rPr lang="en-GB" sz="1000" dirty="0"/>
              <a:t>Max.</a:t>
            </a:r>
            <a:r>
              <a:rPr lang="en-GB" sz="1000" baseline="0" dirty="0"/>
              <a:t> height</a:t>
            </a:r>
            <a:endParaRPr lang="en-GB" sz="1000" dirty="0"/>
          </a:p>
        </p:txBody>
      </p:sp>
      <p:cxnSp>
        <p:nvCxnSpPr>
          <p:cNvPr id="24" name="Straight Connector 23"/>
          <p:cNvCxnSpPr/>
          <p:nvPr userDrawn="1"/>
        </p:nvCxnSpPr>
        <p:spPr>
          <a:xfrm>
            <a:off x="838200" y="6953250"/>
            <a:ext cx="0" cy="360000"/>
          </a:xfrm>
          <a:prstGeom prst="line">
            <a:avLst/>
          </a:prstGeom>
          <a:ln>
            <a:head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userDrawn="1"/>
        </p:nvCxnSpPr>
        <p:spPr>
          <a:xfrm>
            <a:off x="-426676" y="6559200"/>
            <a:ext cx="360000" cy="0"/>
          </a:xfrm>
          <a:prstGeom prst="line">
            <a:avLst/>
          </a:prstGeom>
          <a:ln>
            <a:headEnd type="none"/>
            <a:tailEnd type="triangle"/>
          </a:ln>
        </p:spPr>
        <p:style>
          <a:lnRef idx="1">
            <a:schemeClr val="accent1"/>
          </a:lnRef>
          <a:fillRef idx="0">
            <a:schemeClr val="accent1"/>
          </a:fillRef>
          <a:effectRef idx="0">
            <a:schemeClr val="accent1"/>
          </a:effectRef>
          <a:fontRef idx="minor">
            <a:schemeClr val="tx1"/>
          </a:fontRef>
        </p:style>
      </p:cxnSp>
      <p:sp>
        <p:nvSpPr>
          <p:cNvPr id="43" name="Text Placeholder 2"/>
          <p:cNvSpPr>
            <a:spLocks noGrp="1"/>
          </p:cNvSpPr>
          <p:nvPr>
            <p:ph type="body" sz="quarter" idx="14" hasCustomPrompt="1"/>
          </p:nvPr>
        </p:nvSpPr>
        <p:spPr>
          <a:xfrm>
            <a:off x="842434" y="4381898"/>
            <a:ext cx="4878000" cy="216000"/>
          </a:xfrm>
        </p:spPr>
        <p:txBody>
          <a:bodyPr tIns="0" bIns="0"/>
          <a:lstStyle>
            <a:lvl1pPr marL="0" indent="0" algn="l">
              <a:lnSpc>
                <a:spcPts val="1350"/>
              </a:lnSpc>
              <a:buNone/>
              <a:defRPr sz="1350">
                <a:solidFill>
                  <a:srgbClr val="000000"/>
                </a:solidFill>
                <a:latin typeface="+mn-lt"/>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2200">
                <a:solidFill>
                  <a:srgbClr val="000000"/>
                </a:solidFill>
              </a:defRPr>
            </a:lvl5pPr>
          </a:lstStyle>
          <a:p>
            <a:pPr lvl="0"/>
            <a:r>
              <a:rPr lang="en-GB" noProof="0" dirty="0"/>
              <a:t>Click to edit location and date</a:t>
            </a:r>
          </a:p>
        </p:txBody>
      </p:sp>
      <p:sp>
        <p:nvSpPr>
          <p:cNvPr id="65" name="Picture Placeholder 64"/>
          <p:cNvSpPr>
            <a:spLocks noGrp="1"/>
          </p:cNvSpPr>
          <p:nvPr>
            <p:ph type="pic" sz="quarter" idx="12"/>
          </p:nvPr>
        </p:nvSpPr>
        <p:spPr bwMode="gray">
          <a:xfrm>
            <a:off x="-3176" y="1"/>
            <a:ext cx="12195175" cy="6024879"/>
          </a:xfrm>
          <a:custGeom>
            <a:avLst/>
            <a:gdLst>
              <a:gd name="connsiteX0" fmla="*/ 0 w 12195175"/>
              <a:gd name="connsiteY0" fmla="*/ 0 h 6024879"/>
              <a:gd name="connsiteX1" fmla="*/ 12195175 w 12195175"/>
              <a:gd name="connsiteY1" fmla="*/ 0 h 6024879"/>
              <a:gd name="connsiteX2" fmla="*/ 12195175 w 12195175"/>
              <a:gd name="connsiteY2" fmla="*/ 6024879 h 6024879"/>
              <a:gd name="connsiteX3" fmla="*/ 0 w 12195175"/>
              <a:gd name="connsiteY3" fmla="*/ 6024879 h 6024879"/>
              <a:gd name="connsiteX4" fmla="*/ 0 w 12195175"/>
              <a:gd name="connsiteY4" fmla="*/ 4688798 h 6024879"/>
              <a:gd name="connsiteX5" fmla="*/ 3176 w 12195175"/>
              <a:gd name="connsiteY5" fmla="*/ 4688798 h 6024879"/>
              <a:gd name="connsiteX6" fmla="*/ 61412 w 12195175"/>
              <a:gd name="connsiteY6" fmla="*/ 4688798 h 6024879"/>
              <a:gd name="connsiteX7" fmla="*/ 530839 w 12195175"/>
              <a:gd name="connsiteY7" fmla="*/ 4688798 h 6024879"/>
              <a:gd name="connsiteX8" fmla="*/ 5811194 w 12195175"/>
              <a:gd name="connsiteY8" fmla="*/ 4688798 h 6024879"/>
              <a:gd name="connsiteX9" fmla="*/ 5912496 w 12195175"/>
              <a:gd name="connsiteY9" fmla="*/ 4587218 h 6024879"/>
              <a:gd name="connsiteX10" fmla="*/ 5912496 w 12195175"/>
              <a:gd name="connsiteY10" fmla="*/ 3918482 h 6024879"/>
              <a:gd name="connsiteX11" fmla="*/ 5912496 w 12195175"/>
              <a:gd name="connsiteY11" fmla="*/ 1744697 h 6024879"/>
              <a:gd name="connsiteX12" fmla="*/ 5811194 w 12195175"/>
              <a:gd name="connsiteY12" fmla="*/ 1643198 h 6024879"/>
              <a:gd name="connsiteX13" fmla="*/ 61412 w 12195175"/>
              <a:gd name="connsiteY13" fmla="*/ 1643198 h 6024879"/>
              <a:gd name="connsiteX14" fmla="*/ 3176 w 12195175"/>
              <a:gd name="connsiteY14" fmla="*/ 1643198 h 6024879"/>
              <a:gd name="connsiteX15" fmla="*/ 0 w 12195175"/>
              <a:gd name="connsiteY15" fmla="*/ 1643198 h 602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5175" h="6024879">
                <a:moveTo>
                  <a:pt x="0" y="0"/>
                </a:moveTo>
                <a:lnTo>
                  <a:pt x="12195175" y="0"/>
                </a:lnTo>
                <a:lnTo>
                  <a:pt x="12195175" y="6024879"/>
                </a:lnTo>
                <a:lnTo>
                  <a:pt x="0" y="6024879"/>
                </a:lnTo>
                <a:lnTo>
                  <a:pt x="0" y="4688798"/>
                </a:lnTo>
                <a:lnTo>
                  <a:pt x="3176" y="4688798"/>
                </a:lnTo>
                <a:lnTo>
                  <a:pt x="61412" y="4688798"/>
                </a:lnTo>
                <a:lnTo>
                  <a:pt x="530839" y="4688798"/>
                </a:lnTo>
                <a:cubicBezTo>
                  <a:pt x="5811194" y="4688798"/>
                  <a:pt x="5811194" y="4688798"/>
                  <a:pt x="5811194" y="4688798"/>
                </a:cubicBezTo>
                <a:cubicBezTo>
                  <a:pt x="5811194" y="4688798"/>
                  <a:pt x="5912496" y="4688798"/>
                  <a:pt x="5912496" y="4587218"/>
                </a:cubicBezTo>
                <a:cubicBezTo>
                  <a:pt x="5912496" y="3918482"/>
                  <a:pt x="5912496" y="3918482"/>
                  <a:pt x="5912496" y="3918482"/>
                </a:cubicBezTo>
                <a:cubicBezTo>
                  <a:pt x="5912496" y="1744697"/>
                  <a:pt x="5912496" y="1744697"/>
                  <a:pt x="5912496" y="1744697"/>
                </a:cubicBezTo>
                <a:cubicBezTo>
                  <a:pt x="5912496" y="1744697"/>
                  <a:pt x="5912496" y="1643198"/>
                  <a:pt x="5811194" y="1643198"/>
                </a:cubicBezTo>
                <a:lnTo>
                  <a:pt x="61412" y="1643198"/>
                </a:lnTo>
                <a:lnTo>
                  <a:pt x="3176" y="1643198"/>
                </a:lnTo>
                <a:lnTo>
                  <a:pt x="0" y="1643198"/>
                </a:lnTo>
                <a:close/>
              </a:path>
            </a:pathLst>
          </a:custGeom>
          <a:solidFill>
            <a:srgbClr val="E9E9E9">
              <a:alpha val="10000"/>
            </a:srgbClr>
          </a:solidFill>
        </p:spPr>
        <p:txBody>
          <a:bodyPr wrap="square" lIns="2880000" tIns="0" anchor="ctr" anchorCtr="0">
            <a:noAutofit/>
          </a:bodyPr>
          <a:lstStyle>
            <a:lvl1pPr algn="ctr">
              <a:defRPr sz="1400" b="0"/>
            </a:lvl1pPr>
          </a:lstStyle>
          <a:p>
            <a:r>
              <a:rPr lang="en-US" noProof="0" dirty="0"/>
              <a:t>Click icon to add picture</a:t>
            </a:r>
            <a:endParaRPr lang="en-GB" noProof="0" dirty="0"/>
          </a:p>
        </p:txBody>
      </p:sp>
      <p:grpSp>
        <p:nvGrpSpPr>
          <p:cNvPr id="52" name="Group 51"/>
          <p:cNvGrpSpPr/>
          <p:nvPr userDrawn="1"/>
        </p:nvGrpSpPr>
        <p:grpSpPr>
          <a:xfrm>
            <a:off x="-2035175" y="0"/>
            <a:ext cx="1881477" cy="5176146"/>
            <a:chOff x="-2035175" y="0"/>
            <a:chExt cx="1881477" cy="5176146"/>
          </a:xfrm>
        </p:grpSpPr>
        <p:sp>
          <p:nvSpPr>
            <p:cNvPr id="53"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54" name="Group 53"/>
            <p:cNvGrpSpPr/>
            <p:nvPr userDrawn="1"/>
          </p:nvGrpSpPr>
          <p:grpSpPr>
            <a:xfrm>
              <a:off x="-2035175" y="0"/>
              <a:ext cx="1872000" cy="5176146"/>
              <a:chOff x="-2035175" y="0"/>
              <a:chExt cx="1872000" cy="5730107"/>
            </a:xfrm>
          </p:grpSpPr>
          <p:sp>
            <p:nvSpPr>
              <p:cNvPr id="55" name="Rectangle 104"/>
              <p:cNvSpPr>
                <a:spLocks noChangeArrowheads="1"/>
              </p:cNvSpPr>
              <p:nvPr/>
            </p:nvSpPr>
            <p:spPr bwMode="gray">
              <a:xfrm>
                <a:off x="-2035175" y="4686980"/>
                <a:ext cx="1872000" cy="1043127"/>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6"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7"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58"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59"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60"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61"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62"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63"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64"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69"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70"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71"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72"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73"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74"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75"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76"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77"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78"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79"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80" name="Picture 7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81"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82"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83"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84"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85"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86"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104"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spTree>
    <p:extLst>
      <p:ext uri="{BB962C8B-B14F-4D97-AF65-F5344CB8AC3E}">
        <p14:creationId xmlns:p14="http://schemas.microsoft.com/office/powerpoint/2010/main" val="22510561"/>
      </p:ext>
    </p:extLst>
  </p:cSld>
  <p:clrMapOvr>
    <a:masterClrMapping/>
  </p:clrMapOvr>
  <p:extLst mod="1">
    <p:ext uri="{DCECCB84-F9BA-43D5-87BE-67443E8EF086}">
      <p15:sldGuideLst xmlns:p15="http://schemas.microsoft.com/office/powerpoint/2012/main">
        <p15:guide id="1" orient="horz" pos="4135"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Confidential">
    <p:bg bwMode="gray">
      <p:bgRef idx="1001">
        <a:schemeClr val="bg1"/>
      </p:bgRef>
    </p:bg>
    <p:spTree>
      <p:nvGrpSpPr>
        <p:cNvPr id="1" name=""/>
        <p:cNvGrpSpPr/>
        <p:nvPr/>
      </p:nvGrpSpPr>
      <p:grpSpPr>
        <a:xfrm>
          <a:off x="0" y="0"/>
          <a:ext cx="0" cy="0"/>
          <a:chOff x="0" y="0"/>
          <a:chExt cx="0" cy="0"/>
        </a:xfrm>
      </p:grpSpPr>
      <p:grpSp>
        <p:nvGrpSpPr>
          <p:cNvPr id="50" name="Group 49"/>
          <p:cNvGrpSpPr/>
          <p:nvPr userDrawn="1"/>
        </p:nvGrpSpPr>
        <p:grpSpPr bwMode="gray">
          <a:xfrm>
            <a:off x="0" y="1643199"/>
            <a:ext cx="11339513" cy="3055937"/>
            <a:chOff x="409575" y="3144838"/>
            <a:chExt cx="11339513" cy="3055937"/>
          </a:xfrm>
        </p:grpSpPr>
        <p:sp>
          <p:nvSpPr>
            <p:cNvPr id="51" name="Freeform 5"/>
            <p:cNvSpPr>
              <a:spLocks/>
            </p:cNvSpPr>
            <p:nvPr/>
          </p:nvSpPr>
          <p:spPr bwMode="gray">
            <a:xfrm>
              <a:off x="409575" y="5521325"/>
              <a:ext cx="11339513" cy="679450"/>
            </a:xfrm>
            <a:custGeom>
              <a:avLst/>
              <a:gdLst>
                <a:gd name="T0" fmla="*/ 0 w 2680"/>
                <a:gd name="T1" fmla="*/ 0 h 160"/>
                <a:gd name="T2" fmla="*/ 0 w 2680"/>
                <a:gd name="T3" fmla="*/ 160 h 160"/>
                <a:gd name="T4" fmla="*/ 2656 w 2680"/>
                <a:gd name="T5" fmla="*/ 160 h 160"/>
                <a:gd name="T6" fmla="*/ 2680 w 2680"/>
                <a:gd name="T7" fmla="*/ 136 h 160"/>
                <a:gd name="T8" fmla="*/ 2680 w 2680"/>
                <a:gd name="T9" fmla="*/ 0 h 160"/>
                <a:gd name="T10" fmla="*/ 0 w 2680"/>
                <a:gd name="T11" fmla="*/ 0 h 160"/>
              </a:gdLst>
              <a:ahLst/>
              <a:cxnLst>
                <a:cxn ang="0">
                  <a:pos x="T0" y="T1"/>
                </a:cxn>
                <a:cxn ang="0">
                  <a:pos x="T2" y="T3"/>
                </a:cxn>
                <a:cxn ang="0">
                  <a:pos x="T4" y="T5"/>
                </a:cxn>
                <a:cxn ang="0">
                  <a:pos x="T6" y="T7"/>
                </a:cxn>
                <a:cxn ang="0">
                  <a:pos x="T8" y="T9"/>
                </a:cxn>
                <a:cxn ang="0">
                  <a:pos x="T10" y="T11"/>
                </a:cxn>
              </a:cxnLst>
              <a:rect l="0" t="0" r="r" b="b"/>
              <a:pathLst>
                <a:path w="2680" h="160">
                  <a:moveTo>
                    <a:pt x="0" y="0"/>
                  </a:moveTo>
                  <a:cubicBezTo>
                    <a:pt x="0" y="160"/>
                    <a:pt x="0" y="160"/>
                    <a:pt x="0" y="160"/>
                  </a:cubicBezTo>
                  <a:cubicBezTo>
                    <a:pt x="2656" y="160"/>
                    <a:pt x="2656" y="160"/>
                    <a:pt x="2656" y="160"/>
                  </a:cubicBezTo>
                  <a:cubicBezTo>
                    <a:pt x="2656" y="160"/>
                    <a:pt x="2680" y="160"/>
                    <a:pt x="2680" y="136"/>
                  </a:cubicBezTo>
                  <a:cubicBezTo>
                    <a:pt x="2680" y="0"/>
                    <a:pt x="2680" y="0"/>
                    <a:pt x="2680" y="0"/>
                  </a:cubicBezTo>
                  <a:lnTo>
                    <a:pt x="0"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 name="Freeform 6"/>
            <p:cNvSpPr>
              <a:spLocks/>
            </p:cNvSpPr>
            <p:nvPr/>
          </p:nvSpPr>
          <p:spPr bwMode="gray">
            <a:xfrm>
              <a:off x="409575" y="3144838"/>
              <a:ext cx="11339513" cy="2376487"/>
            </a:xfrm>
            <a:custGeom>
              <a:avLst/>
              <a:gdLst>
                <a:gd name="T0" fmla="*/ 0 w 2680"/>
                <a:gd name="T1" fmla="*/ 0 h 560"/>
                <a:gd name="T2" fmla="*/ 0 w 2680"/>
                <a:gd name="T3" fmla="*/ 560 h 560"/>
                <a:gd name="T4" fmla="*/ 2680 w 2680"/>
                <a:gd name="T5" fmla="*/ 560 h 560"/>
                <a:gd name="T6" fmla="*/ 2680 w 2680"/>
                <a:gd name="T7" fmla="*/ 24 h 560"/>
                <a:gd name="T8" fmla="*/ 2656 w 2680"/>
                <a:gd name="T9" fmla="*/ 0 h 560"/>
                <a:gd name="T10" fmla="*/ 0 w 2680"/>
                <a:gd name="T11" fmla="*/ 0 h 560"/>
              </a:gdLst>
              <a:ahLst/>
              <a:cxnLst>
                <a:cxn ang="0">
                  <a:pos x="T0" y="T1"/>
                </a:cxn>
                <a:cxn ang="0">
                  <a:pos x="T2" y="T3"/>
                </a:cxn>
                <a:cxn ang="0">
                  <a:pos x="T4" y="T5"/>
                </a:cxn>
                <a:cxn ang="0">
                  <a:pos x="T6" y="T7"/>
                </a:cxn>
                <a:cxn ang="0">
                  <a:pos x="T8" y="T9"/>
                </a:cxn>
                <a:cxn ang="0">
                  <a:pos x="T10" y="T11"/>
                </a:cxn>
              </a:cxnLst>
              <a:rect l="0" t="0" r="r" b="b"/>
              <a:pathLst>
                <a:path w="2680" h="560">
                  <a:moveTo>
                    <a:pt x="0" y="0"/>
                  </a:moveTo>
                  <a:cubicBezTo>
                    <a:pt x="0" y="560"/>
                    <a:pt x="0" y="560"/>
                    <a:pt x="0" y="560"/>
                  </a:cubicBezTo>
                  <a:cubicBezTo>
                    <a:pt x="2680" y="560"/>
                    <a:pt x="2680" y="560"/>
                    <a:pt x="2680" y="560"/>
                  </a:cubicBezTo>
                  <a:cubicBezTo>
                    <a:pt x="2680" y="24"/>
                    <a:pt x="2680" y="24"/>
                    <a:pt x="2680" y="24"/>
                  </a:cubicBezTo>
                  <a:cubicBezTo>
                    <a:pt x="2680" y="24"/>
                    <a:pt x="2680" y="0"/>
                    <a:pt x="2656" y="0"/>
                  </a:cubicBezTo>
                  <a:lnTo>
                    <a:pt x="0" y="0"/>
                  </a:lnTo>
                  <a:close/>
                </a:path>
              </a:pathLst>
            </a:custGeom>
            <a:solidFill>
              <a:srgbClr val="FF6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Rectangle 7"/>
          <p:cNvSpPr/>
          <p:nvPr userDrawn="1"/>
        </p:nvSpPr>
        <p:spPr bwMode="gray">
          <a:xfrm>
            <a:off x="1" y="6024880"/>
            <a:ext cx="12190193" cy="83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noProof="0" dirty="0"/>
          </a:p>
        </p:txBody>
      </p:sp>
      <p:sp>
        <p:nvSpPr>
          <p:cNvPr id="25" name="Title 1"/>
          <p:cNvSpPr>
            <a:spLocks noGrp="1"/>
          </p:cNvSpPr>
          <p:nvPr>
            <p:ph type="ctrTitle"/>
          </p:nvPr>
        </p:nvSpPr>
        <p:spPr bwMode="gray">
          <a:xfrm>
            <a:off x="842433" y="2116800"/>
            <a:ext cx="10313209" cy="1227573"/>
          </a:xfrm>
        </p:spPr>
        <p:txBody>
          <a:bodyPr anchor="ctr" anchorCtr="0">
            <a:noAutofit/>
          </a:bodyPr>
          <a:lstStyle>
            <a:lvl1pPr algn="l">
              <a:lnSpc>
                <a:spcPts val="4600"/>
              </a:lnSpc>
              <a:defRPr sz="4600">
                <a:solidFill>
                  <a:schemeClr val="bg1"/>
                </a:solidFill>
              </a:defRPr>
            </a:lvl1pPr>
          </a:lstStyle>
          <a:p>
            <a:r>
              <a:rPr lang="en-US" noProof="0"/>
              <a:t>Click to edit Master title style</a:t>
            </a:r>
            <a:endParaRPr lang="en-GB" noProof="0" dirty="0"/>
          </a:p>
        </p:txBody>
      </p:sp>
      <p:sp>
        <p:nvSpPr>
          <p:cNvPr id="26" name="Subtitle 2"/>
          <p:cNvSpPr>
            <a:spLocks noGrp="1"/>
          </p:cNvSpPr>
          <p:nvPr>
            <p:ph type="subTitle" idx="1"/>
          </p:nvPr>
        </p:nvSpPr>
        <p:spPr bwMode="gray">
          <a:xfrm>
            <a:off x="842433" y="4240704"/>
            <a:ext cx="7082733" cy="306798"/>
          </a:xfrm>
        </p:spPr>
        <p:txBody>
          <a:bodyPr anchor="ctr" anchorCtr="0">
            <a:noAutofit/>
          </a:bodyPr>
          <a:lstStyle>
            <a:lvl1pPr marL="0" indent="0" algn="l">
              <a:lnSpc>
                <a:spcPts val="2200"/>
              </a:lnSpc>
              <a:buNone/>
              <a:defRPr sz="2000" b="0" i="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noProof="0"/>
              <a:t>Click to edit Master subtitle style</a:t>
            </a:r>
            <a:endParaRPr lang="en-GB" noProof="0" dirty="0"/>
          </a:p>
        </p:txBody>
      </p:sp>
      <p:sp>
        <p:nvSpPr>
          <p:cNvPr id="27" name="Text Placeholder 6"/>
          <p:cNvSpPr>
            <a:spLocks noGrp="1"/>
          </p:cNvSpPr>
          <p:nvPr>
            <p:ph type="body" sz="quarter" idx="11"/>
          </p:nvPr>
        </p:nvSpPr>
        <p:spPr bwMode="gray">
          <a:xfrm>
            <a:off x="842400" y="3556800"/>
            <a:ext cx="10305675" cy="385233"/>
          </a:xfrm>
        </p:spPr>
        <p:txBody>
          <a:bodyPr>
            <a:noAutofit/>
          </a:bodyPr>
          <a:lstStyle>
            <a:lvl1pPr>
              <a:lnSpc>
                <a:spcPts val="2200"/>
              </a:lnSpc>
              <a:defRPr sz="2200">
                <a:solidFill>
                  <a:schemeClr val="bg1"/>
                </a:solidFill>
              </a:defRPr>
            </a:lvl1pPr>
          </a:lstStyle>
          <a:p>
            <a:pPr lvl="0"/>
            <a:r>
              <a:rPr lang="en-US" noProof="0"/>
              <a:t>Edit Master text styles</a:t>
            </a:r>
          </a:p>
        </p:txBody>
      </p:sp>
      <p:sp>
        <p:nvSpPr>
          <p:cNvPr id="28" name="Picture Placeholder 2"/>
          <p:cNvSpPr>
            <a:spLocks noGrp="1"/>
          </p:cNvSpPr>
          <p:nvPr>
            <p:ph type="pic" sz="quarter" idx="13" hasCustomPrompt="1"/>
          </p:nvPr>
        </p:nvSpPr>
        <p:spPr>
          <a:xfrm>
            <a:off x="838200" y="5242062"/>
            <a:ext cx="2196000" cy="1317138"/>
          </a:xfrm>
        </p:spPr>
        <p:txBody>
          <a:bodyPr lIns="0" anchor="ctr" anchorCtr="0"/>
          <a:lstStyle>
            <a:lvl1pPr algn="l">
              <a:lnSpc>
                <a:spcPct val="100000"/>
              </a:lnSpc>
              <a:defRPr sz="900" b="0"/>
            </a:lvl1pPr>
          </a:lstStyle>
          <a:p>
            <a:r>
              <a:rPr lang="en-GB" dirty="0"/>
              <a:t>Click to insert project logo</a:t>
            </a:r>
          </a:p>
        </p:txBody>
      </p:sp>
      <p:pic>
        <p:nvPicPr>
          <p:cNvPr id="30" name="Picture 2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73167" y="6203775"/>
            <a:ext cx="1518197" cy="378000"/>
          </a:xfrm>
          <a:prstGeom prst="rect">
            <a:avLst/>
          </a:prstGeom>
        </p:spPr>
      </p:pic>
      <p:cxnSp>
        <p:nvCxnSpPr>
          <p:cNvPr id="16" name="Straight Connector 15"/>
          <p:cNvCxnSpPr/>
          <p:nvPr userDrawn="1"/>
        </p:nvCxnSpPr>
        <p:spPr>
          <a:xfrm>
            <a:off x="3015150" y="6953250"/>
            <a:ext cx="0" cy="360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a:off x="-426676" y="6200775"/>
            <a:ext cx="3600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0" name="TextBox 19"/>
          <p:cNvSpPr txBox="1"/>
          <p:nvPr userDrawn="1"/>
        </p:nvSpPr>
        <p:spPr>
          <a:xfrm>
            <a:off x="1206675" y="7019955"/>
            <a:ext cx="1440000" cy="226591"/>
          </a:xfrm>
          <a:prstGeom prst="rect">
            <a:avLst/>
          </a:prstGeom>
          <a:noFill/>
        </p:spPr>
        <p:txBody>
          <a:bodyPr wrap="square" lIns="36000" tIns="36000" rIns="36000" bIns="36000" rtlCol="0">
            <a:spAutoFit/>
          </a:bodyPr>
          <a:lstStyle/>
          <a:p>
            <a:pPr algn="ctr"/>
            <a:r>
              <a:rPr lang="en-GB" sz="1000" dirty="0"/>
              <a:t>Max.</a:t>
            </a:r>
            <a:r>
              <a:rPr lang="en-GB" sz="1000" baseline="0" dirty="0"/>
              <a:t> width</a:t>
            </a:r>
            <a:endParaRPr lang="en-GB" sz="1000" dirty="0"/>
          </a:p>
        </p:txBody>
      </p:sp>
      <p:sp>
        <p:nvSpPr>
          <p:cNvPr id="22" name="TextBox 21"/>
          <p:cNvSpPr txBox="1"/>
          <p:nvPr userDrawn="1"/>
        </p:nvSpPr>
        <p:spPr>
          <a:xfrm>
            <a:off x="-1506676" y="6266692"/>
            <a:ext cx="1440000" cy="226591"/>
          </a:xfrm>
          <a:prstGeom prst="rect">
            <a:avLst/>
          </a:prstGeom>
          <a:noFill/>
        </p:spPr>
        <p:txBody>
          <a:bodyPr wrap="square" lIns="36000" tIns="36000" rIns="36000" bIns="36000" rtlCol="0">
            <a:spAutoFit/>
          </a:bodyPr>
          <a:lstStyle/>
          <a:p>
            <a:pPr algn="r"/>
            <a:r>
              <a:rPr lang="en-GB" sz="1000" dirty="0"/>
              <a:t>Min.</a:t>
            </a:r>
            <a:r>
              <a:rPr lang="en-GB" sz="1000" baseline="0" dirty="0"/>
              <a:t> height</a:t>
            </a:r>
            <a:endParaRPr lang="en-GB" sz="1000" dirty="0"/>
          </a:p>
        </p:txBody>
      </p:sp>
      <p:sp>
        <p:nvSpPr>
          <p:cNvPr id="32" name="TextBox 31"/>
          <p:cNvSpPr txBox="1"/>
          <p:nvPr userDrawn="1"/>
        </p:nvSpPr>
        <p:spPr>
          <a:xfrm>
            <a:off x="-1506676" y="5297118"/>
            <a:ext cx="1440000" cy="226591"/>
          </a:xfrm>
          <a:prstGeom prst="rect">
            <a:avLst/>
          </a:prstGeom>
          <a:noFill/>
        </p:spPr>
        <p:txBody>
          <a:bodyPr wrap="square" lIns="36000" tIns="36000" rIns="36000" bIns="36000" rtlCol="0">
            <a:spAutoFit/>
          </a:bodyPr>
          <a:lstStyle/>
          <a:p>
            <a:pPr algn="r"/>
            <a:r>
              <a:rPr lang="en-GB" sz="1000" dirty="0"/>
              <a:t>Max.</a:t>
            </a:r>
            <a:r>
              <a:rPr lang="en-GB" sz="1000" baseline="0" dirty="0"/>
              <a:t> height</a:t>
            </a:r>
            <a:endParaRPr lang="en-GB" sz="1000" dirty="0"/>
          </a:p>
        </p:txBody>
      </p:sp>
      <p:cxnSp>
        <p:nvCxnSpPr>
          <p:cNvPr id="33" name="Straight Connector 32"/>
          <p:cNvCxnSpPr/>
          <p:nvPr userDrawn="1"/>
        </p:nvCxnSpPr>
        <p:spPr>
          <a:xfrm>
            <a:off x="838200" y="6953250"/>
            <a:ext cx="0" cy="360000"/>
          </a:xfrm>
          <a:prstGeom prst="line">
            <a:avLst/>
          </a:prstGeom>
          <a:ln>
            <a:headEnd type="triangl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a:xfrm>
            <a:off x="-426676" y="6559200"/>
            <a:ext cx="360000" cy="0"/>
          </a:xfrm>
          <a:prstGeom prst="line">
            <a:avLst/>
          </a:prstGeom>
          <a:ln>
            <a:headEnd type="none"/>
            <a:tailEnd type="triangle"/>
          </a:ln>
        </p:spPr>
        <p:style>
          <a:lnRef idx="1">
            <a:schemeClr val="accent1"/>
          </a:lnRef>
          <a:fillRef idx="0">
            <a:schemeClr val="accent1"/>
          </a:fillRef>
          <a:effectRef idx="0">
            <a:schemeClr val="accent1"/>
          </a:effectRef>
          <a:fontRef idx="minor">
            <a:schemeClr val="tx1"/>
          </a:fontRef>
        </p:style>
      </p:cxnSp>
      <p:sp>
        <p:nvSpPr>
          <p:cNvPr id="47" name="Text Placeholder 2"/>
          <p:cNvSpPr>
            <a:spLocks noGrp="1"/>
          </p:cNvSpPr>
          <p:nvPr>
            <p:ph type="body" sz="quarter" idx="14" hasCustomPrompt="1"/>
          </p:nvPr>
        </p:nvSpPr>
        <p:spPr>
          <a:xfrm>
            <a:off x="8167642" y="4291504"/>
            <a:ext cx="2988000" cy="275612"/>
          </a:xfrm>
        </p:spPr>
        <p:txBody>
          <a:bodyPr tIns="0" bIns="0"/>
          <a:lstStyle>
            <a:lvl1pPr marL="0" indent="0" algn="r">
              <a:lnSpc>
                <a:spcPct val="100000"/>
              </a:lnSpc>
              <a:buNone/>
              <a:defRPr sz="1500">
                <a:solidFill>
                  <a:srgbClr val="000000"/>
                </a:solidFill>
                <a:latin typeface="+mn-lt"/>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2200">
                <a:solidFill>
                  <a:srgbClr val="000000"/>
                </a:solidFill>
              </a:defRPr>
            </a:lvl5pPr>
          </a:lstStyle>
          <a:p>
            <a:pPr lvl="0"/>
            <a:r>
              <a:rPr lang="en-GB" noProof="0" dirty="0"/>
              <a:t>Click to edit location and date</a:t>
            </a:r>
          </a:p>
        </p:txBody>
      </p:sp>
      <p:grpSp>
        <p:nvGrpSpPr>
          <p:cNvPr id="56" name="Group 55"/>
          <p:cNvGrpSpPr/>
          <p:nvPr userDrawn="1"/>
        </p:nvGrpSpPr>
        <p:grpSpPr>
          <a:xfrm>
            <a:off x="10749167" y="-133099"/>
            <a:ext cx="1441027" cy="1565166"/>
            <a:chOff x="5364088" y="4720073"/>
            <a:chExt cx="1441027" cy="1565166"/>
          </a:xfrm>
        </p:grpSpPr>
        <p:sp>
          <p:nvSpPr>
            <p:cNvPr id="57" name="Freeform 5"/>
            <p:cNvSpPr>
              <a:spLocks/>
            </p:cNvSpPr>
            <p:nvPr/>
          </p:nvSpPr>
          <p:spPr bwMode="gray">
            <a:xfrm>
              <a:off x="5364088" y="4844212"/>
              <a:ext cx="1441027" cy="1441027"/>
            </a:xfrm>
            <a:custGeom>
              <a:avLst/>
              <a:gdLst>
                <a:gd name="T0" fmla="*/ 0 w 810"/>
                <a:gd name="T1" fmla="*/ 0 h 810"/>
                <a:gd name="T2" fmla="*/ 810 w 810"/>
                <a:gd name="T3" fmla="*/ 810 h 810"/>
                <a:gd name="T4" fmla="*/ 810 w 810"/>
                <a:gd name="T5" fmla="*/ 536 h 810"/>
                <a:gd name="T6" fmla="*/ 274 w 810"/>
                <a:gd name="T7" fmla="*/ 0 h 810"/>
                <a:gd name="T8" fmla="*/ 0 w 810"/>
                <a:gd name="T9" fmla="*/ 0 h 810"/>
              </a:gdLst>
              <a:ahLst/>
              <a:cxnLst>
                <a:cxn ang="0">
                  <a:pos x="T0" y="T1"/>
                </a:cxn>
                <a:cxn ang="0">
                  <a:pos x="T2" y="T3"/>
                </a:cxn>
                <a:cxn ang="0">
                  <a:pos x="T4" y="T5"/>
                </a:cxn>
                <a:cxn ang="0">
                  <a:pos x="T6" y="T7"/>
                </a:cxn>
                <a:cxn ang="0">
                  <a:pos x="T8" y="T9"/>
                </a:cxn>
              </a:cxnLst>
              <a:rect l="0" t="0" r="r" b="b"/>
              <a:pathLst>
                <a:path w="810" h="810">
                  <a:moveTo>
                    <a:pt x="0" y="0"/>
                  </a:moveTo>
                  <a:lnTo>
                    <a:pt x="810" y="810"/>
                  </a:lnTo>
                  <a:lnTo>
                    <a:pt x="810" y="536"/>
                  </a:lnTo>
                  <a:lnTo>
                    <a:pt x="274" y="0"/>
                  </a:lnTo>
                  <a:lnTo>
                    <a:pt x="0" y="0"/>
                  </a:lnTo>
                  <a:close/>
                </a:path>
              </a:pathLst>
            </a:custGeom>
            <a:solidFill>
              <a:srgbClr val="17A7DC"/>
            </a:solidFill>
            <a:ln w="19050">
              <a:solidFill>
                <a:srgbClr val="60A6DA"/>
              </a:solidFill>
              <a:round/>
              <a:headEnd/>
              <a:tailEnd/>
            </a:ln>
            <a:extLst/>
          </p:spPr>
          <p:txBody>
            <a:bodyPr vert="horz" wrap="square" lIns="91440" tIns="45720" rIns="91440" bIns="45720" numCol="1" anchor="t" anchorCtr="0" compatLnSpc="1">
              <a:prstTxWarp prst="textNoShape">
                <a:avLst/>
              </a:prstTxWarp>
            </a:bodyPr>
            <a:lstStyle/>
            <a:p>
              <a:endParaRPr lang="en-GB" sz="3200" dirty="0"/>
            </a:p>
          </p:txBody>
        </p:sp>
        <p:sp>
          <p:nvSpPr>
            <p:cNvPr id="80" name="Title 14"/>
            <p:cNvSpPr txBox="1">
              <a:spLocks/>
            </p:cNvSpPr>
            <p:nvPr userDrawn="1"/>
          </p:nvSpPr>
          <p:spPr bwMode="gray">
            <a:xfrm rot="2700000">
              <a:off x="5481455" y="5320862"/>
              <a:ext cx="1447800" cy="246221"/>
            </a:xfrm>
            <a:prstGeom prst="rect">
              <a:avLst/>
            </a:prstGeom>
          </p:spPr>
          <p:txBody>
            <a:bodyPr vert="horz" wrap="none" lIns="0" tIns="0" rIns="0" bIns="0" rtlCol="0" anchor="ctr" anchorCtr="0">
              <a:noAutofit/>
            </a:bodyPr>
            <a:lstStyle>
              <a:lvl1pPr algn="l" defTabSz="914400" rtl="0" eaLnBrk="1" latinLnBrk="0" hangingPunct="1">
                <a:lnSpc>
                  <a:spcPts val="4600"/>
                </a:lnSpc>
                <a:spcBef>
                  <a:spcPct val="0"/>
                </a:spcBef>
                <a:buNone/>
                <a:defRPr sz="4400" b="1" kern="1200" baseline="0">
                  <a:solidFill>
                    <a:schemeClr val="bg1"/>
                  </a:solidFill>
                  <a:latin typeface="+mj-lt"/>
                  <a:ea typeface="+mj-ea"/>
                  <a:cs typeface="Arial" panose="020B0604020202020204" pitchFamily="34" charset="0"/>
                </a:defRPr>
              </a:lvl1pPr>
            </a:lstStyle>
            <a:p>
              <a:pPr algn="ctr">
                <a:lnSpc>
                  <a:spcPct val="100000"/>
                </a:lnSpc>
              </a:pPr>
              <a:r>
                <a:rPr lang="en-GB" sz="1600" noProof="0" dirty="0"/>
                <a:t>Confidential</a:t>
              </a:r>
            </a:p>
          </p:txBody>
        </p:sp>
      </p:grpSp>
      <p:grpSp>
        <p:nvGrpSpPr>
          <p:cNvPr id="53" name="Group 52"/>
          <p:cNvGrpSpPr/>
          <p:nvPr userDrawn="1"/>
        </p:nvGrpSpPr>
        <p:grpSpPr>
          <a:xfrm>
            <a:off x="-2035175" y="0"/>
            <a:ext cx="1881477" cy="5176145"/>
            <a:chOff x="-2035175" y="0"/>
            <a:chExt cx="1881477" cy="5176145"/>
          </a:xfrm>
        </p:grpSpPr>
        <p:sp>
          <p:nvSpPr>
            <p:cNvPr id="54"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55" name="Group 54"/>
            <p:cNvGrpSpPr/>
            <p:nvPr userDrawn="1"/>
          </p:nvGrpSpPr>
          <p:grpSpPr>
            <a:xfrm>
              <a:off x="-2035175" y="0"/>
              <a:ext cx="1872000" cy="5176145"/>
              <a:chOff x="-2035175" y="0"/>
              <a:chExt cx="1872000" cy="5730106"/>
            </a:xfrm>
          </p:grpSpPr>
          <p:sp>
            <p:nvSpPr>
              <p:cNvPr id="81" name="Rectangle 104"/>
              <p:cNvSpPr>
                <a:spLocks noChangeArrowheads="1"/>
              </p:cNvSpPr>
              <p:nvPr/>
            </p:nvSpPr>
            <p:spPr bwMode="gray">
              <a:xfrm>
                <a:off x="-2035175" y="4672310"/>
                <a:ext cx="1872000" cy="1057796"/>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82"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83"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84"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85"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86"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87"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88"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89"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90"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91"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92"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93"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94"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95"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96"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99"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100"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101"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108"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109"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110" name="Picture 10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111"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112"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113"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114"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115"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116"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117"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spTree>
    <p:extLst>
      <p:ext uri="{BB962C8B-B14F-4D97-AF65-F5344CB8AC3E}">
        <p14:creationId xmlns:p14="http://schemas.microsoft.com/office/powerpoint/2010/main" val="463800200"/>
      </p:ext>
    </p:extLst>
  </p:cSld>
  <p:clrMapOvr>
    <a:masterClrMapping/>
  </p:clrMapOvr>
  <p:extLst mod="1">
    <p:ext uri="{DCECCB84-F9BA-43D5-87BE-67443E8EF086}">
      <p15:sldGuideLst xmlns:p15="http://schemas.microsoft.com/office/powerpoint/2012/main">
        <p15:guide id="1" orient="horz" pos="4135" userDrawn="1">
          <p15:clr>
            <a:srgbClr val="FBAE40"/>
          </p15:clr>
        </p15:guide>
        <p15:guide id="2" orient="horz" pos="330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Full Picture Confidential">
    <p:spTree>
      <p:nvGrpSpPr>
        <p:cNvPr id="1" name=""/>
        <p:cNvGrpSpPr/>
        <p:nvPr/>
      </p:nvGrpSpPr>
      <p:grpSpPr>
        <a:xfrm>
          <a:off x="0" y="0"/>
          <a:ext cx="0" cy="0"/>
          <a:chOff x="0" y="0"/>
          <a:chExt cx="0" cy="0"/>
        </a:xfrm>
      </p:grpSpPr>
      <p:grpSp>
        <p:nvGrpSpPr>
          <p:cNvPr id="80" name="Group 79"/>
          <p:cNvGrpSpPr>
            <a:grpSpLocks noChangeAspect="1"/>
          </p:cNvGrpSpPr>
          <p:nvPr userDrawn="1"/>
        </p:nvGrpSpPr>
        <p:grpSpPr bwMode="gray">
          <a:xfrm>
            <a:off x="0" y="1643199"/>
            <a:ext cx="5909320" cy="3045600"/>
            <a:chOff x="3465513" y="2070100"/>
            <a:chExt cx="5260975" cy="2711450"/>
          </a:xfrm>
        </p:grpSpPr>
        <p:sp>
          <p:nvSpPr>
            <p:cNvPr id="81" name="Freeform 5"/>
            <p:cNvSpPr>
              <a:spLocks/>
            </p:cNvSpPr>
            <p:nvPr userDrawn="1"/>
          </p:nvSpPr>
          <p:spPr bwMode="gray">
            <a:xfrm>
              <a:off x="3465513" y="4095750"/>
              <a:ext cx="5260975" cy="685800"/>
            </a:xfrm>
            <a:custGeom>
              <a:avLst/>
              <a:gdLst>
                <a:gd name="T0" fmla="*/ 0 w 1400"/>
                <a:gd name="T1" fmla="*/ 0 h 182"/>
                <a:gd name="T2" fmla="*/ 0 w 1400"/>
                <a:gd name="T3" fmla="*/ 182 h 182"/>
                <a:gd name="T4" fmla="*/ 1376 w 1400"/>
                <a:gd name="T5" fmla="*/ 182 h 182"/>
                <a:gd name="T6" fmla="*/ 1400 w 1400"/>
                <a:gd name="T7" fmla="*/ 158 h 182"/>
                <a:gd name="T8" fmla="*/ 1400 w 1400"/>
                <a:gd name="T9" fmla="*/ 0 h 182"/>
                <a:gd name="T10" fmla="*/ 0 w 1400"/>
                <a:gd name="T11" fmla="*/ 0 h 182"/>
              </a:gdLst>
              <a:ahLst/>
              <a:cxnLst>
                <a:cxn ang="0">
                  <a:pos x="T0" y="T1"/>
                </a:cxn>
                <a:cxn ang="0">
                  <a:pos x="T2" y="T3"/>
                </a:cxn>
                <a:cxn ang="0">
                  <a:pos x="T4" y="T5"/>
                </a:cxn>
                <a:cxn ang="0">
                  <a:pos x="T6" y="T7"/>
                </a:cxn>
                <a:cxn ang="0">
                  <a:pos x="T8" y="T9"/>
                </a:cxn>
                <a:cxn ang="0">
                  <a:pos x="T10" y="T11"/>
                </a:cxn>
              </a:cxnLst>
              <a:rect l="0" t="0" r="r" b="b"/>
              <a:pathLst>
                <a:path w="1400" h="182">
                  <a:moveTo>
                    <a:pt x="0" y="0"/>
                  </a:moveTo>
                  <a:cubicBezTo>
                    <a:pt x="0" y="182"/>
                    <a:pt x="0" y="182"/>
                    <a:pt x="0" y="182"/>
                  </a:cubicBezTo>
                  <a:cubicBezTo>
                    <a:pt x="1376" y="182"/>
                    <a:pt x="1376" y="182"/>
                    <a:pt x="1376" y="182"/>
                  </a:cubicBezTo>
                  <a:cubicBezTo>
                    <a:pt x="1376" y="182"/>
                    <a:pt x="1400" y="182"/>
                    <a:pt x="1400" y="158"/>
                  </a:cubicBezTo>
                  <a:cubicBezTo>
                    <a:pt x="1400" y="0"/>
                    <a:pt x="1400" y="0"/>
                    <a:pt x="1400" y="0"/>
                  </a:cubicBezTo>
                  <a:lnTo>
                    <a:pt x="0" y="0"/>
                  </a:lnTo>
                  <a:close/>
                </a:path>
              </a:pathLst>
            </a:custGeom>
            <a:solidFill>
              <a:srgbClr val="EAEAEA"/>
            </a:solidFill>
            <a:ln w="9525">
              <a:solidFill>
                <a:srgbClr val="EAEAEA"/>
              </a:solid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85" name="Freeform 84"/>
            <p:cNvSpPr>
              <a:spLocks/>
            </p:cNvSpPr>
            <p:nvPr userDrawn="1"/>
          </p:nvSpPr>
          <p:spPr bwMode="gray">
            <a:xfrm>
              <a:off x="3465513" y="2070100"/>
              <a:ext cx="5260975" cy="2025650"/>
            </a:xfrm>
            <a:custGeom>
              <a:avLst/>
              <a:gdLst>
                <a:gd name="T0" fmla="*/ 0 w 1400"/>
                <a:gd name="T1" fmla="*/ 0 h 538"/>
                <a:gd name="T2" fmla="*/ 0 w 1400"/>
                <a:gd name="T3" fmla="*/ 538 h 538"/>
                <a:gd name="T4" fmla="*/ 1400 w 1400"/>
                <a:gd name="T5" fmla="*/ 538 h 538"/>
                <a:gd name="T6" fmla="*/ 1400 w 1400"/>
                <a:gd name="T7" fmla="*/ 24 h 538"/>
                <a:gd name="T8" fmla="*/ 1376 w 1400"/>
                <a:gd name="T9" fmla="*/ 0 h 538"/>
                <a:gd name="T10" fmla="*/ 0 w 1400"/>
                <a:gd name="T11" fmla="*/ 0 h 538"/>
              </a:gdLst>
              <a:ahLst/>
              <a:cxnLst>
                <a:cxn ang="0">
                  <a:pos x="T0" y="T1"/>
                </a:cxn>
                <a:cxn ang="0">
                  <a:pos x="T2" y="T3"/>
                </a:cxn>
                <a:cxn ang="0">
                  <a:pos x="T4" y="T5"/>
                </a:cxn>
                <a:cxn ang="0">
                  <a:pos x="T6" y="T7"/>
                </a:cxn>
                <a:cxn ang="0">
                  <a:pos x="T8" y="T9"/>
                </a:cxn>
                <a:cxn ang="0">
                  <a:pos x="T10" y="T11"/>
                </a:cxn>
              </a:cxnLst>
              <a:rect l="0" t="0" r="r" b="b"/>
              <a:pathLst>
                <a:path w="1400" h="538">
                  <a:moveTo>
                    <a:pt x="0" y="0"/>
                  </a:moveTo>
                  <a:cubicBezTo>
                    <a:pt x="0" y="538"/>
                    <a:pt x="0" y="538"/>
                    <a:pt x="0" y="538"/>
                  </a:cubicBezTo>
                  <a:cubicBezTo>
                    <a:pt x="1400" y="538"/>
                    <a:pt x="1400" y="538"/>
                    <a:pt x="1400" y="538"/>
                  </a:cubicBezTo>
                  <a:cubicBezTo>
                    <a:pt x="1400" y="24"/>
                    <a:pt x="1400" y="24"/>
                    <a:pt x="1400" y="24"/>
                  </a:cubicBezTo>
                  <a:cubicBezTo>
                    <a:pt x="1400" y="24"/>
                    <a:pt x="1400" y="0"/>
                    <a:pt x="1376" y="0"/>
                  </a:cubicBezTo>
                  <a:lnTo>
                    <a:pt x="0" y="0"/>
                  </a:lnTo>
                  <a:close/>
                </a:path>
              </a:pathLst>
            </a:custGeom>
            <a:solidFill>
              <a:srgbClr val="FF6200"/>
            </a:solidFill>
            <a:ln w="9525">
              <a:solidFill>
                <a:srgbClr val="FF6200"/>
              </a:solidFill>
              <a:round/>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9" name="Title 1"/>
          <p:cNvSpPr>
            <a:spLocks noGrp="1"/>
          </p:cNvSpPr>
          <p:nvPr>
            <p:ph type="ctrTitle"/>
          </p:nvPr>
        </p:nvSpPr>
        <p:spPr bwMode="gray">
          <a:xfrm>
            <a:off x="842434" y="2012286"/>
            <a:ext cx="4877966" cy="1461600"/>
          </a:xfrm>
        </p:spPr>
        <p:txBody>
          <a:bodyPr anchor="ctr" anchorCtr="0">
            <a:noAutofit/>
          </a:bodyPr>
          <a:lstStyle>
            <a:lvl1pPr algn="l">
              <a:lnSpc>
                <a:spcPts val="3800"/>
              </a:lnSpc>
              <a:defRPr sz="3800">
                <a:solidFill>
                  <a:schemeClr val="bg1"/>
                </a:solidFill>
              </a:defRPr>
            </a:lvl1pPr>
          </a:lstStyle>
          <a:p>
            <a:r>
              <a:rPr lang="en-US" noProof="0"/>
              <a:t>Click to edit Master title style</a:t>
            </a:r>
            <a:endParaRPr lang="en-GB" noProof="0" dirty="0"/>
          </a:p>
        </p:txBody>
      </p:sp>
      <p:sp>
        <p:nvSpPr>
          <p:cNvPr id="10" name="Subtitle 2"/>
          <p:cNvSpPr>
            <a:spLocks noGrp="1"/>
          </p:cNvSpPr>
          <p:nvPr>
            <p:ph type="subTitle" idx="1"/>
          </p:nvPr>
        </p:nvSpPr>
        <p:spPr bwMode="gray">
          <a:xfrm>
            <a:off x="842434" y="4031478"/>
            <a:ext cx="4877966" cy="306798"/>
          </a:xfrm>
        </p:spPr>
        <p:txBody>
          <a:bodyPr anchor="ctr" anchorCtr="0">
            <a:noAutofit/>
          </a:bodyPr>
          <a:lstStyle>
            <a:lvl1pPr marL="0" indent="0" algn="l">
              <a:lnSpc>
                <a:spcPts val="2200"/>
              </a:lnSpc>
              <a:buNone/>
              <a:defRPr sz="1700" b="0" i="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noProof="0"/>
              <a:t>Click to edit Master subtitle style</a:t>
            </a:r>
            <a:endParaRPr lang="en-GB" noProof="0" dirty="0"/>
          </a:p>
        </p:txBody>
      </p:sp>
      <p:sp>
        <p:nvSpPr>
          <p:cNvPr id="11" name="Text Placeholder 6"/>
          <p:cNvSpPr>
            <a:spLocks noGrp="1"/>
          </p:cNvSpPr>
          <p:nvPr>
            <p:ph type="body" sz="quarter" idx="11"/>
          </p:nvPr>
        </p:nvSpPr>
        <p:spPr bwMode="gray">
          <a:xfrm>
            <a:off x="842434" y="3603486"/>
            <a:ext cx="4877966" cy="290712"/>
          </a:xfrm>
        </p:spPr>
        <p:txBody>
          <a:bodyPr bIns="0">
            <a:noAutofit/>
          </a:bodyPr>
          <a:lstStyle>
            <a:lvl1pPr algn="l">
              <a:lnSpc>
                <a:spcPts val="1700"/>
              </a:lnSpc>
              <a:defRPr sz="1700">
                <a:solidFill>
                  <a:schemeClr val="bg1"/>
                </a:solidFill>
              </a:defRPr>
            </a:lvl1pPr>
          </a:lstStyle>
          <a:p>
            <a:pPr lvl="0"/>
            <a:r>
              <a:rPr lang="en-US" noProof="0"/>
              <a:t>Edit Master text styles</a:t>
            </a:r>
          </a:p>
        </p:txBody>
      </p:sp>
      <p:sp>
        <p:nvSpPr>
          <p:cNvPr id="12" name="Rectangle 11"/>
          <p:cNvSpPr/>
          <p:nvPr userDrawn="1"/>
        </p:nvSpPr>
        <p:spPr bwMode="gray">
          <a:xfrm>
            <a:off x="1" y="6024880"/>
            <a:ext cx="12190193" cy="83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noProof="0" dirty="0"/>
          </a:p>
        </p:txBody>
      </p:sp>
      <p:sp>
        <p:nvSpPr>
          <p:cNvPr id="19" name="Picture Placeholder 2"/>
          <p:cNvSpPr>
            <a:spLocks noGrp="1"/>
          </p:cNvSpPr>
          <p:nvPr>
            <p:ph type="pic" sz="quarter" idx="13" hasCustomPrompt="1"/>
          </p:nvPr>
        </p:nvSpPr>
        <p:spPr>
          <a:xfrm>
            <a:off x="838200" y="6055200"/>
            <a:ext cx="2196000" cy="504000"/>
          </a:xfrm>
        </p:spPr>
        <p:txBody>
          <a:bodyPr lIns="0" anchor="ctr" anchorCtr="0"/>
          <a:lstStyle>
            <a:lvl1pPr algn="l">
              <a:lnSpc>
                <a:spcPct val="100000"/>
              </a:lnSpc>
              <a:defRPr sz="900" b="0"/>
            </a:lvl1pPr>
          </a:lstStyle>
          <a:p>
            <a:r>
              <a:rPr lang="en-GB" dirty="0"/>
              <a:t>Click to insert project logo</a:t>
            </a:r>
          </a:p>
        </p:txBody>
      </p:sp>
      <p:pic>
        <p:nvPicPr>
          <p:cNvPr id="18" name="Picture 1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73167" y="6203775"/>
            <a:ext cx="1518197" cy="378000"/>
          </a:xfrm>
          <a:prstGeom prst="rect">
            <a:avLst/>
          </a:prstGeom>
        </p:spPr>
      </p:pic>
      <p:cxnSp>
        <p:nvCxnSpPr>
          <p:cNvPr id="17" name="Straight Connector 16"/>
          <p:cNvCxnSpPr/>
          <p:nvPr userDrawn="1"/>
        </p:nvCxnSpPr>
        <p:spPr>
          <a:xfrm>
            <a:off x="3015150" y="6953250"/>
            <a:ext cx="0" cy="360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a:off x="-426676" y="6200775"/>
            <a:ext cx="360000"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TextBox 22"/>
          <p:cNvSpPr txBox="1"/>
          <p:nvPr userDrawn="1"/>
        </p:nvSpPr>
        <p:spPr>
          <a:xfrm>
            <a:off x="1206675" y="7019955"/>
            <a:ext cx="1440000" cy="226591"/>
          </a:xfrm>
          <a:prstGeom prst="rect">
            <a:avLst/>
          </a:prstGeom>
          <a:noFill/>
        </p:spPr>
        <p:txBody>
          <a:bodyPr wrap="square" lIns="36000" tIns="36000" rIns="36000" bIns="36000" rtlCol="0">
            <a:spAutoFit/>
          </a:bodyPr>
          <a:lstStyle/>
          <a:p>
            <a:pPr algn="ctr"/>
            <a:r>
              <a:rPr lang="en-GB" sz="1000" dirty="0"/>
              <a:t>Max.</a:t>
            </a:r>
            <a:r>
              <a:rPr lang="en-GB" sz="1000" baseline="0" dirty="0"/>
              <a:t> width</a:t>
            </a:r>
            <a:endParaRPr lang="en-GB" sz="1000" dirty="0"/>
          </a:p>
        </p:txBody>
      </p:sp>
      <p:sp>
        <p:nvSpPr>
          <p:cNvPr id="27" name="TextBox 26"/>
          <p:cNvSpPr txBox="1"/>
          <p:nvPr userDrawn="1"/>
        </p:nvSpPr>
        <p:spPr>
          <a:xfrm>
            <a:off x="-1506676" y="6266692"/>
            <a:ext cx="1440000" cy="226591"/>
          </a:xfrm>
          <a:prstGeom prst="rect">
            <a:avLst/>
          </a:prstGeom>
          <a:noFill/>
        </p:spPr>
        <p:txBody>
          <a:bodyPr wrap="square" lIns="36000" tIns="36000" rIns="36000" bIns="36000" rtlCol="0">
            <a:spAutoFit/>
          </a:bodyPr>
          <a:lstStyle/>
          <a:p>
            <a:pPr algn="r"/>
            <a:r>
              <a:rPr lang="en-GB" sz="1000" dirty="0"/>
              <a:t>Max.</a:t>
            </a:r>
            <a:r>
              <a:rPr lang="en-GB" sz="1000" baseline="0" dirty="0"/>
              <a:t> height</a:t>
            </a:r>
            <a:endParaRPr lang="en-GB" sz="1000" dirty="0"/>
          </a:p>
        </p:txBody>
      </p:sp>
      <p:cxnSp>
        <p:nvCxnSpPr>
          <p:cNvPr id="28" name="Straight Connector 27"/>
          <p:cNvCxnSpPr/>
          <p:nvPr userDrawn="1"/>
        </p:nvCxnSpPr>
        <p:spPr>
          <a:xfrm>
            <a:off x="838200" y="6953250"/>
            <a:ext cx="0" cy="360000"/>
          </a:xfrm>
          <a:prstGeom prst="line">
            <a:avLst/>
          </a:prstGeom>
          <a:ln>
            <a:headEnd type="triangl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userDrawn="1"/>
        </p:nvCxnSpPr>
        <p:spPr>
          <a:xfrm>
            <a:off x="-426676" y="6559200"/>
            <a:ext cx="360000" cy="0"/>
          </a:xfrm>
          <a:prstGeom prst="line">
            <a:avLst/>
          </a:prstGeom>
          <a:ln>
            <a:headEnd type="none"/>
            <a:tailEnd type="triangle"/>
          </a:ln>
        </p:spPr>
        <p:style>
          <a:lnRef idx="1">
            <a:schemeClr val="accent1"/>
          </a:lnRef>
          <a:fillRef idx="0">
            <a:schemeClr val="accent1"/>
          </a:fillRef>
          <a:effectRef idx="0">
            <a:schemeClr val="accent1"/>
          </a:effectRef>
          <a:fontRef idx="minor">
            <a:schemeClr val="tx1"/>
          </a:fontRef>
        </p:style>
      </p:cxnSp>
      <p:sp>
        <p:nvSpPr>
          <p:cNvPr id="46" name="Text Placeholder 2"/>
          <p:cNvSpPr>
            <a:spLocks noGrp="1"/>
          </p:cNvSpPr>
          <p:nvPr>
            <p:ph type="body" sz="quarter" idx="14" hasCustomPrompt="1"/>
          </p:nvPr>
        </p:nvSpPr>
        <p:spPr>
          <a:xfrm>
            <a:off x="842434" y="4381898"/>
            <a:ext cx="4878000" cy="216000"/>
          </a:xfrm>
        </p:spPr>
        <p:txBody>
          <a:bodyPr tIns="0" bIns="0"/>
          <a:lstStyle>
            <a:lvl1pPr marL="0" indent="0" algn="l">
              <a:lnSpc>
                <a:spcPts val="1350"/>
              </a:lnSpc>
              <a:buNone/>
              <a:defRPr sz="1350">
                <a:solidFill>
                  <a:srgbClr val="000000"/>
                </a:solidFill>
                <a:latin typeface="+mn-lt"/>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2200">
                <a:solidFill>
                  <a:srgbClr val="000000"/>
                </a:solidFill>
              </a:defRPr>
            </a:lvl5pPr>
          </a:lstStyle>
          <a:p>
            <a:pPr lvl="0"/>
            <a:r>
              <a:rPr lang="en-GB" noProof="0" dirty="0"/>
              <a:t>Click to edit location and date</a:t>
            </a:r>
          </a:p>
        </p:txBody>
      </p:sp>
      <p:grpSp>
        <p:nvGrpSpPr>
          <p:cNvPr id="45" name="Group 44"/>
          <p:cNvGrpSpPr/>
          <p:nvPr userDrawn="1"/>
        </p:nvGrpSpPr>
        <p:grpSpPr>
          <a:xfrm>
            <a:off x="10749167" y="-133099"/>
            <a:ext cx="1441027" cy="1565166"/>
            <a:chOff x="5364088" y="4720073"/>
            <a:chExt cx="1441027" cy="1565166"/>
          </a:xfrm>
        </p:grpSpPr>
        <p:sp>
          <p:nvSpPr>
            <p:cNvPr id="47" name="Freeform 5"/>
            <p:cNvSpPr>
              <a:spLocks/>
            </p:cNvSpPr>
            <p:nvPr/>
          </p:nvSpPr>
          <p:spPr bwMode="gray">
            <a:xfrm>
              <a:off x="5364088" y="4844212"/>
              <a:ext cx="1441027" cy="1441027"/>
            </a:xfrm>
            <a:custGeom>
              <a:avLst/>
              <a:gdLst>
                <a:gd name="T0" fmla="*/ 0 w 810"/>
                <a:gd name="T1" fmla="*/ 0 h 810"/>
                <a:gd name="T2" fmla="*/ 810 w 810"/>
                <a:gd name="T3" fmla="*/ 810 h 810"/>
                <a:gd name="T4" fmla="*/ 810 w 810"/>
                <a:gd name="T5" fmla="*/ 536 h 810"/>
                <a:gd name="T6" fmla="*/ 274 w 810"/>
                <a:gd name="T7" fmla="*/ 0 h 810"/>
                <a:gd name="T8" fmla="*/ 0 w 810"/>
                <a:gd name="T9" fmla="*/ 0 h 810"/>
              </a:gdLst>
              <a:ahLst/>
              <a:cxnLst>
                <a:cxn ang="0">
                  <a:pos x="T0" y="T1"/>
                </a:cxn>
                <a:cxn ang="0">
                  <a:pos x="T2" y="T3"/>
                </a:cxn>
                <a:cxn ang="0">
                  <a:pos x="T4" y="T5"/>
                </a:cxn>
                <a:cxn ang="0">
                  <a:pos x="T6" y="T7"/>
                </a:cxn>
                <a:cxn ang="0">
                  <a:pos x="T8" y="T9"/>
                </a:cxn>
              </a:cxnLst>
              <a:rect l="0" t="0" r="r" b="b"/>
              <a:pathLst>
                <a:path w="810" h="810">
                  <a:moveTo>
                    <a:pt x="0" y="0"/>
                  </a:moveTo>
                  <a:lnTo>
                    <a:pt x="810" y="810"/>
                  </a:lnTo>
                  <a:lnTo>
                    <a:pt x="810" y="536"/>
                  </a:lnTo>
                  <a:lnTo>
                    <a:pt x="274" y="0"/>
                  </a:lnTo>
                  <a:lnTo>
                    <a:pt x="0" y="0"/>
                  </a:lnTo>
                  <a:close/>
                </a:path>
              </a:pathLst>
            </a:custGeom>
            <a:solidFill>
              <a:srgbClr val="17A7DC"/>
            </a:solidFill>
            <a:ln w="19050">
              <a:solidFill>
                <a:srgbClr val="17A7DC"/>
              </a:solidFill>
              <a:round/>
              <a:headEnd/>
              <a:tailEnd/>
            </a:ln>
            <a:extLst/>
          </p:spPr>
          <p:txBody>
            <a:bodyPr vert="horz" wrap="square" lIns="91440" tIns="45720" rIns="91440" bIns="45720" numCol="1" anchor="t" anchorCtr="0" compatLnSpc="1">
              <a:prstTxWarp prst="textNoShape">
                <a:avLst/>
              </a:prstTxWarp>
            </a:bodyPr>
            <a:lstStyle/>
            <a:p>
              <a:endParaRPr lang="en-GB" sz="3200" dirty="0"/>
            </a:p>
          </p:txBody>
        </p:sp>
        <p:sp>
          <p:nvSpPr>
            <p:cNvPr id="48" name="Title 14"/>
            <p:cNvSpPr txBox="1">
              <a:spLocks/>
            </p:cNvSpPr>
            <p:nvPr userDrawn="1"/>
          </p:nvSpPr>
          <p:spPr bwMode="gray">
            <a:xfrm rot="2700000">
              <a:off x="5481455" y="5320862"/>
              <a:ext cx="1447800" cy="246221"/>
            </a:xfrm>
            <a:prstGeom prst="rect">
              <a:avLst/>
            </a:prstGeom>
          </p:spPr>
          <p:txBody>
            <a:bodyPr vert="horz" wrap="none" lIns="0" tIns="0" rIns="0" bIns="0" rtlCol="0" anchor="ctr" anchorCtr="0">
              <a:noAutofit/>
            </a:bodyPr>
            <a:lstStyle>
              <a:lvl1pPr algn="l" defTabSz="914400" rtl="0" eaLnBrk="1" latinLnBrk="0" hangingPunct="1">
                <a:lnSpc>
                  <a:spcPts val="4600"/>
                </a:lnSpc>
                <a:spcBef>
                  <a:spcPct val="0"/>
                </a:spcBef>
                <a:buNone/>
                <a:defRPr sz="4400" b="1" kern="1200" baseline="0">
                  <a:solidFill>
                    <a:schemeClr val="bg1"/>
                  </a:solidFill>
                  <a:latin typeface="+mj-lt"/>
                  <a:ea typeface="+mj-ea"/>
                  <a:cs typeface="Arial" panose="020B0604020202020204" pitchFamily="34" charset="0"/>
                </a:defRPr>
              </a:lvl1pPr>
            </a:lstStyle>
            <a:p>
              <a:pPr algn="ctr">
                <a:lnSpc>
                  <a:spcPct val="100000"/>
                </a:lnSpc>
              </a:pPr>
              <a:r>
                <a:rPr lang="en-GB" sz="1600" noProof="0" dirty="0"/>
                <a:t>Confidential</a:t>
              </a:r>
            </a:p>
          </p:txBody>
        </p:sp>
      </p:grpSp>
      <p:sp>
        <p:nvSpPr>
          <p:cNvPr id="54" name="Picture Placeholder 53"/>
          <p:cNvSpPr>
            <a:spLocks noGrp="1"/>
          </p:cNvSpPr>
          <p:nvPr>
            <p:ph type="pic" sz="quarter" idx="12"/>
          </p:nvPr>
        </p:nvSpPr>
        <p:spPr bwMode="gray">
          <a:xfrm>
            <a:off x="-3176" y="1"/>
            <a:ext cx="12195175" cy="6024879"/>
          </a:xfrm>
          <a:custGeom>
            <a:avLst/>
            <a:gdLst>
              <a:gd name="connsiteX0" fmla="*/ 11239226 w 12195175"/>
              <a:gd name="connsiteY0" fmla="*/ 0 h 6024879"/>
              <a:gd name="connsiteX1" fmla="*/ 12195175 w 12195175"/>
              <a:gd name="connsiteY1" fmla="*/ 0 h 6024879"/>
              <a:gd name="connsiteX2" fmla="*/ 12195175 w 12195175"/>
              <a:gd name="connsiteY2" fmla="*/ 955949 h 6024879"/>
              <a:gd name="connsiteX3" fmla="*/ 0 w 12195175"/>
              <a:gd name="connsiteY3" fmla="*/ 0 h 6024879"/>
              <a:gd name="connsiteX4" fmla="*/ 10750550 w 12195175"/>
              <a:gd name="connsiteY4" fmla="*/ 0 h 6024879"/>
              <a:gd name="connsiteX5" fmla="*/ 12195175 w 12195175"/>
              <a:gd name="connsiteY5" fmla="*/ 1444625 h 6024879"/>
              <a:gd name="connsiteX6" fmla="*/ 12195175 w 12195175"/>
              <a:gd name="connsiteY6" fmla="*/ 6024879 h 6024879"/>
              <a:gd name="connsiteX7" fmla="*/ 0 w 12195175"/>
              <a:gd name="connsiteY7" fmla="*/ 6024879 h 6024879"/>
              <a:gd name="connsiteX8" fmla="*/ 0 w 12195175"/>
              <a:gd name="connsiteY8" fmla="*/ 4688798 h 6024879"/>
              <a:gd name="connsiteX9" fmla="*/ 3176 w 12195175"/>
              <a:gd name="connsiteY9" fmla="*/ 4688798 h 6024879"/>
              <a:gd name="connsiteX10" fmla="*/ 61412 w 12195175"/>
              <a:gd name="connsiteY10" fmla="*/ 4688798 h 6024879"/>
              <a:gd name="connsiteX11" fmla="*/ 530839 w 12195175"/>
              <a:gd name="connsiteY11" fmla="*/ 4688798 h 6024879"/>
              <a:gd name="connsiteX12" fmla="*/ 5811194 w 12195175"/>
              <a:gd name="connsiteY12" fmla="*/ 4688798 h 6024879"/>
              <a:gd name="connsiteX13" fmla="*/ 5912496 w 12195175"/>
              <a:gd name="connsiteY13" fmla="*/ 4587218 h 6024879"/>
              <a:gd name="connsiteX14" fmla="*/ 5912496 w 12195175"/>
              <a:gd name="connsiteY14" fmla="*/ 3918482 h 6024879"/>
              <a:gd name="connsiteX15" fmla="*/ 5912496 w 12195175"/>
              <a:gd name="connsiteY15" fmla="*/ 1744697 h 6024879"/>
              <a:gd name="connsiteX16" fmla="*/ 5811194 w 12195175"/>
              <a:gd name="connsiteY16" fmla="*/ 1643198 h 6024879"/>
              <a:gd name="connsiteX17" fmla="*/ 61412 w 12195175"/>
              <a:gd name="connsiteY17" fmla="*/ 1643198 h 6024879"/>
              <a:gd name="connsiteX18" fmla="*/ 3176 w 12195175"/>
              <a:gd name="connsiteY18" fmla="*/ 1643198 h 6024879"/>
              <a:gd name="connsiteX19" fmla="*/ 0 w 12195175"/>
              <a:gd name="connsiteY19" fmla="*/ 1643198 h 602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5175" h="6024879">
                <a:moveTo>
                  <a:pt x="11239226" y="0"/>
                </a:moveTo>
                <a:lnTo>
                  <a:pt x="12195175" y="0"/>
                </a:lnTo>
                <a:lnTo>
                  <a:pt x="12195175" y="955949"/>
                </a:lnTo>
                <a:close/>
                <a:moveTo>
                  <a:pt x="0" y="0"/>
                </a:moveTo>
                <a:lnTo>
                  <a:pt x="10750550" y="0"/>
                </a:lnTo>
                <a:lnTo>
                  <a:pt x="12195175" y="1444625"/>
                </a:lnTo>
                <a:lnTo>
                  <a:pt x="12195175" y="6024879"/>
                </a:lnTo>
                <a:lnTo>
                  <a:pt x="0" y="6024879"/>
                </a:lnTo>
                <a:lnTo>
                  <a:pt x="0" y="4688798"/>
                </a:lnTo>
                <a:lnTo>
                  <a:pt x="3176" y="4688798"/>
                </a:lnTo>
                <a:lnTo>
                  <a:pt x="61412" y="4688798"/>
                </a:lnTo>
                <a:lnTo>
                  <a:pt x="530839" y="4688798"/>
                </a:lnTo>
                <a:cubicBezTo>
                  <a:pt x="5811194" y="4688798"/>
                  <a:pt x="5811194" y="4688798"/>
                  <a:pt x="5811194" y="4688798"/>
                </a:cubicBezTo>
                <a:cubicBezTo>
                  <a:pt x="5811194" y="4688798"/>
                  <a:pt x="5912496" y="4688798"/>
                  <a:pt x="5912496" y="4587218"/>
                </a:cubicBezTo>
                <a:cubicBezTo>
                  <a:pt x="5912496" y="3918482"/>
                  <a:pt x="5912496" y="3918482"/>
                  <a:pt x="5912496" y="3918482"/>
                </a:cubicBezTo>
                <a:cubicBezTo>
                  <a:pt x="5912496" y="1744697"/>
                  <a:pt x="5912496" y="1744697"/>
                  <a:pt x="5912496" y="1744697"/>
                </a:cubicBezTo>
                <a:cubicBezTo>
                  <a:pt x="5912496" y="1744697"/>
                  <a:pt x="5912496" y="1643198"/>
                  <a:pt x="5811194" y="1643198"/>
                </a:cubicBezTo>
                <a:lnTo>
                  <a:pt x="61412" y="1643198"/>
                </a:lnTo>
                <a:lnTo>
                  <a:pt x="3176" y="1643198"/>
                </a:lnTo>
                <a:lnTo>
                  <a:pt x="0" y="1643198"/>
                </a:lnTo>
                <a:close/>
              </a:path>
            </a:pathLst>
          </a:custGeom>
          <a:solidFill>
            <a:srgbClr val="E9E9E9">
              <a:alpha val="10000"/>
            </a:srgbClr>
          </a:solidFill>
        </p:spPr>
        <p:txBody>
          <a:bodyPr wrap="square" lIns="2880000" tIns="0" anchor="ctr" anchorCtr="0">
            <a:noAutofit/>
          </a:bodyPr>
          <a:lstStyle>
            <a:lvl1pPr algn="ctr">
              <a:defRPr sz="1400" b="0"/>
            </a:lvl1pPr>
          </a:lstStyle>
          <a:p>
            <a:r>
              <a:rPr lang="en-US" noProof="0" dirty="0"/>
              <a:t>Click icon to add picture</a:t>
            </a:r>
            <a:endParaRPr lang="en-GB" noProof="0" dirty="0"/>
          </a:p>
        </p:txBody>
      </p:sp>
      <p:grpSp>
        <p:nvGrpSpPr>
          <p:cNvPr id="52" name="Group 51"/>
          <p:cNvGrpSpPr/>
          <p:nvPr userDrawn="1"/>
        </p:nvGrpSpPr>
        <p:grpSpPr>
          <a:xfrm>
            <a:off x="-2035175" y="0"/>
            <a:ext cx="1881477" cy="5176146"/>
            <a:chOff x="-2035175" y="0"/>
            <a:chExt cx="1881477" cy="5176146"/>
          </a:xfrm>
        </p:grpSpPr>
        <p:sp>
          <p:nvSpPr>
            <p:cNvPr id="53"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55" name="Group 54"/>
            <p:cNvGrpSpPr/>
            <p:nvPr userDrawn="1"/>
          </p:nvGrpSpPr>
          <p:grpSpPr>
            <a:xfrm>
              <a:off x="-2035175" y="0"/>
              <a:ext cx="1872000" cy="5176146"/>
              <a:chOff x="-2035175" y="0"/>
              <a:chExt cx="1872000" cy="5730107"/>
            </a:xfrm>
          </p:grpSpPr>
          <p:sp>
            <p:nvSpPr>
              <p:cNvPr id="56" name="Rectangle 104"/>
              <p:cNvSpPr>
                <a:spLocks noChangeArrowheads="1"/>
              </p:cNvSpPr>
              <p:nvPr/>
            </p:nvSpPr>
            <p:spPr bwMode="gray">
              <a:xfrm>
                <a:off x="-2035175" y="4679072"/>
                <a:ext cx="1872000" cy="1051035"/>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7"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8"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59"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60"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61"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62"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63"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64"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65"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66"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67"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68"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69"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70"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71"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72"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73"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74"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75"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76"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77" name="Picture 76"/>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78"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79"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82"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83"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84"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86"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87"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spTree>
    <p:extLst>
      <p:ext uri="{BB962C8B-B14F-4D97-AF65-F5344CB8AC3E}">
        <p14:creationId xmlns:p14="http://schemas.microsoft.com/office/powerpoint/2010/main" val="454550112"/>
      </p:ext>
    </p:extLst>
  </p:cSld>
  <p:clrMapOvr>
    <a:masterClrMapping/>
  </p:clrMapOvr>
  <p:extLst mod="1">
    <p:ext uri="{DCECCB84-F9BA-43D5-87BE-67443E8EF086}">
      <p15:sldGuideLst xmlns:p15="http://schemas.microsoft.com/office/powerpoint/2012/main">
        <p15:guide id="1" orient="horz" pos="4135"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F Title Slide">
    <p:bg bwMode="gray">
      <p:bgRef idx="1001">
        <a:schemeClr val="bg1"/>
      </p:bgRef>
    </p:bg>
    <p:spTree>
      <p:nvGrpSpPr>
        <p:cNvPr id="1" name=""/>
        <p:cNvGrpSpPr/>
        <p:nvPr/>
      </p:nvGrpSpPr>
      <p:grpSpPr>
        <a:xfrm>
          <a:off x="0" y="0"/>
          <a:ext cx="0" cy="0"/>
          <a:chOff x="0" y="0"/>
          <a:chExt cx="0" cy="0"/>
        </a:xfrm>
      </p:grpSpPr>
      <p:grpSp>
        <p:nvGrpSpPr>
          <p:cNvPr id="35" name="Group 34"/>
          <p:cNvGrpSpPr/>
          <p:nvPr userDrawn="1"/>
        </p:nvGrpSpPr>
        <p:grpSpPr bwMode="gray">
          <a:xfrm>
            <a:off x="0" y="1643199"/>
            <a:ext cx="11339513" cy="3055937"/>
            <a:chOff x="409575" y="3144838"/>
            <a:chExt cx="11339513" cy="3055937"/>
          </a:xfrm>
        </p:grpSpPr>
        <p:sp>
          <p:nvSpPr>
            <p:cNvPr id="37" name="Freeform 5"/>
            <p:cNvSpPr>
              <a:spLocks/>
            </p:cNvSpPr>
            <p:nvPr/>
          </p:nvSpPr>
          <p:spPr bwMode="gray">
            <a:xfrm>
              <a:off x="409575" y="5521325"/>
              <a:ext cx="11339513" cy="679450"/>
            </a:xfrm>
            <a:custGeom>
              <a:avLst/>
              <a:gdLst>
                <a:gd name="T0" fmla="*/ 0 w 2680"/>
                <a:gd name="T1" fmla="*/ 0 h 160"/>
                <a:gd name="T2" fmla="*/ 0 w 2680"/>
                <a:gd name="T3" fmla="*/ 160 h 160"/>
                <a:gd name="T4" fmla="*/ 2656 w 2680"/>
                <a:gd name="T5" fmla="*/ 160 h 160"/>
                <a:gd name="T6" fmla="*/ 2680 w 2680"/>
                <a:gd name="T7" fmla="*/ 136 h 160"/>
                <a:gd name="T8" fmla="*/ 2680 w 2680"/>
                <a:gd name="T9" fmla="*/ 0 h 160"/>
                <a:gd name="T10" fmla="*/ 0 w 2680"/>
                <a:gd name="T11" fmla="*/ 0 h 160"/>
              </a:gdLst>
              <a:ahLst/>
              <a:cxnLst>
                <a:cxn ang="0">
                  <a:pos x="T0" y="T1"/>
                </a:cxn>
                <a:cxn ang="0">
                  <a:pos x="T2" y="T3"/>
                </a:cxn>
                <a:cxn ang="0">
                  <a:pos x="T4" y="T5"/>
                </a:cxn>
                <a:cxn ang="0">
                  <a:pos x="T6" y="T7"/>
                </a:cxn>
                <a:cxn ang="0">
                  <a:pos x="T8" y="T9"/>
                </a:cxn>
                <a:cxn ang="0">
                  <a:pos x="T10" y="T11"/>
                </a:cxn>
              </a:cxnLst>
              <a:rect l="0" t="0" r="r" b="b"/>
              <a:pathLst>
                <a:path w="2680" h="160">
                  <a:moveTo>
                    <a:pt x="0" y="0"/>
                  </a:moveTo>
                  <a:cubicBezTo>
                    <a:pt x="0" y="160"/>
                    <a:pt x="0" y="160"/>
                    <a:pt x="0" y="160"/>
                  </a:cubicBezTo>
                  <a:cubicBezTo>
                    <a:pt x="2656" y="160"/>
                    <a:pt x="2656" y="160"/>
                    <a:pt x="2656" y="160"/>
                  </a:cubicBezTo>
                  <a:cubicBezTo>
                    <a:pt x="2656" y="160"/>
                    <a:pt x="2680" y="160"/>
                    <a:pt x="2680" y="136"/>
                  </a:cubicBezTo>
                  <a:cubicBezTo>
                    <a:pt x="2680" y="0"/>
                    <a:pt x="2680" y="0"/>
                    <a:pt x="2680" y="0"/>
                  </a:cubicBezTo>
                  <a:lnTo>
                    <a:pt x="0"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6"/>
            <p:cNvSpPr>
              <a:spLocks/>
            </p:cNvSpPr>
            <p:nvPr/>
          </p:nvSpPr>
          <p:spPr bwMode="gray">
            <a:xfrm>
              <a:off x="409575" y="3144838"/>
              <a:ext cx="11339513" cy="2376487"/>
            </a:xfrm>
            <a:custGeom>
              <a:avLst/>
              <a:gdLst>
                <a:gd name="T0" fmla="*/ 0 w 2680"/>
                <a:gd name="T1" fmla="*/ 0 h 560"/>
                <a:gd name="T2" fmla="*/ 0 w 2680"/>
                <a:gd name="T3" fmla="*/ 560 h 560"/>
                <a:gd name="T4" fmla="*/ 2680 w 2680"/>
                <a:gd name="T5" fmla="*/ 560 h 560"/>
                <a:gd name="T6" fmla="*/ 2680 w 2680"/>
                <a:gd name="T7" fmla="*/ 24 h 560"/>
                <a:gd name="T8" fmla="*/ 2656 w 2680"/>
                <a:gd name="T9" fmla="*/ 0 h 560"/>
                <a:gd name="T10" fmla="*/ 0 w 2680"/>
                <a:gd name="T11" fmla="*/ 0 h 560"/>
              </a:gdLst>
              <a:ahLst/>
              <a:cxnLst>
                <a:cxn ang="0">
                  <a:pos x="T0" y="T1"/>
                </a:cxn>
                <a:cxn ang="0">
                  <a:pos x="T2" y="T3"/>
                </a:cxn>
                <a:cxn ang="0">
                  <a:pos x="T4" y="T5"/>
                </a:cxn>
                <a:cxn ang="0">
                  <a:pos x="T6" y="T7"/>
                </a:cxn>
                <a:cxn ang="0">
                  <a:pos x="T8" y="T9"/>
                </a:cxn>
                <a:cxn ang="0">
                  <a:pos x="T10" y="T11"/>
                </a:cxn>
              </a:cxnLst>
              <a:rect l="0" t="0" r="r" b="b"/>
              <a:pathLst>
                <a:path w="2680" h="560">
                  <a:moveTo>
                    <a:pt x="0" y="0"/>
                  </a:moveTo>
                  <a:cubicBezTo>
                    <a:pt x="0" y="560"/>
                    <a:pt x="0" y="560"/>
                    <a:pt x="0" y="560"/>
                  </a:cubicBezTo>
                  <a:cubicBezTo>
                    <a:pt x="2680" y="560"/>
                    <a:pt x="2680" y="560"/>
                    <a:pt x="2680" y="560"/>
                  </a:cubicBezTo>
                  <a:cubicBezTo>
                    <a:pt x="2680" y="24"/>
                    <a:pt x="2680" y="24"/>
                    <a:pt x="2680" y="24"/>
                  </a:cubicBezTo>
                  <a:cubicBezTo>
                    <a:pt x="2680" y="24"/>
                    <a:pt x="2680" y="0"/>
                    <a:pt x="2656" y="0"/>
                  </a:cubicBezTo>
                  <a:lnTo>
                    <a:pt x="0" y="0"/>
                  </a:lnTo>
                  <a:close/>
                </a:path>
              </a:pathLst>
            </a:custGeom>
            <a:solidFill>
              <a:srgbClr val="FF6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Rectangle 7"/>
          <p:cNvSpPr/>
          <p:nvPr userDrawn="1"/>
        </p:nvSpPr>
        <p:spPr bwMode="gray">
          <a:xfrm>
            <a:off x="1" y="6024880"/>
            <a:ext cx="12190193" cy="83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noProof="0" dirty="0"/>
          </a:p>
        </p:txBody>
      </p:sp>
      <p:sp>
        <p:nvSpPr>
          <p:cNvPr id="25" name="Title 1"/>
          <p:cNvSpPr>
            <a:spLocks noGrp="1"/>
          </p:cNvSpPr>
          <p:nvPr>
            <p:ph type="ctrTitle"/>
          </p:nvPr>
        </p:nvSpPr>
        <p:spPr bwMode="gray">
          <a:xfrm>
            <a:off x="842433" y="2116800"/>
            <a:ext cx="10313209" cy="1227573"/>
          </a:xfrm>
        </p:spPr>
        <p:txBody>
          <a:bodyPr anchor="ctr" anchorCtr="0">
            <a:noAutofit/>
          </a:bodyPr>
          <a:lstStyle>
            <a:lvl1pPr algn="l">
              <a:lnSpc>
                <a:spcPts val="4600"/>
              </a:lnSpc>
              <a:defRPr sz="4600">
                <a:solidFill>
                  <a:schemeClr val="bg1"/>
                </a:solidFill>
              </a:defRPr>
            </a:lvl1pPr>
          </a:lstStyle>
          <a:p>
            <a:r>
              <a:rPr lang="en-US" noProof="0"/>
              <a:t>Click to edit Master title style</a:t>
            </a:r>
            <a:endParaRPr lang="en-GB" noProof="0" dirty="0"/>
          </a:p>
        </p:txBody>
      </p:sp>
      <p:sp>
        <p:nvSpPr>
          <p:cNvPr id="26" name="Subtitle 2"/>
          <p:cNvSpPr>
            <a:spLocks noGrp="1"/>
          </p:cNvSpPr>
          <p:nvPr>
            <p:ph type="subTitle" idx="1"/>
          </p:nvPr>
        </p:nvSpPr>
        <p:spPr bwMode="gray">
          <a:xfrm>
            <a:off x="842433" y="4240704"/>
            <a:ext cx="7082733" cy="306798"/>
          </a:xfrm>
        </p:spPr>
        <p:txBody>
          <a:bodyPr anchor="ctr" anchorCtr="0">
            <a:noAutofit/>
          </a:bodyPr>
          <a:lstStyle>
            <a:lvl1pPr marL="0" indent="0" algn="l">
              <a:lnSpc>
                <a:spcPts val="2200"/>
              </a:lnSpc>
              <a:buNone/>
              <a:defRPr sz="2000" b="0" i="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noProof="0"/>
              <a:t>Click to edit Master subtitle style</a:t>
            </a:r>
            <a:endParaRPr lang="en-GB" noProof="0" dirty="0"/>
          </a:p>
        </p:txBody>
      </p:sp>
      <p:sp>
        <p:nvSpPr>
          <p:cNvPr id="27" name="Text Placeholder 6"/>
          <p:cNvSpPr>
            <a:spLocks noGrp="1"/>
          </p:cNvSpPr>
          <p:nvPr>
            <p:ph type="body" sz="quarter" idx="11"/>
          </p:nvPr>
        </p:nvSpPr>
        <p:spPr bwMode="gray">
          <a:xfrm>
            <a:off x="842400" y="3556800"/>
            <a:ext cx="10305675" cy="385233"/>
          </a:xfrm>
        </p:spPr>
        <p:txBody>
          <a:bodyPr>
            <a:noAutofit/>
          </a:bodyPr>
          <a:lstStyle>
            <a:lvl1pPr>
              <a:lnSpc>
                <a:spcPts val="2200"/>
              </a:lnSpc>
              <a:defRPr sz="2200">
                <a:solidFill>
                  <a:schemeClr val="bg1"/>
                </a:solidFill>
              </a:defRPr>
            </a:lvl1pPr>
          </a:lstStyle>
          <a:p>
            <a:pPr lvl="0"/>
            <a:r>
              <a:rPr lang="en-US" noProof="0"/>
              <a:t>Edit Master text styles</a:t>
            </a:r>
          </a:p>
        </p:txBody>
      </p:sp>
      <p:pic>
        <p:nvPicPr>
          <p:cNvPr id="38" name="Picture 3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73167" y="6203775"/>
            <a:ext cx="1518197" cy="378000"/>
          </a:xfrm>
          <a:prstGeom prst="rect">
            <a:avLst/>
          </a:prstGeom>
        </p:spPr>
      </p:pic>
      <p:sp>
        <p:nvSpPr>
          <p:cNvPr id="36" name="Text Placeholder 2"/>
          <p:cNvSpPr>
            <a:spLocks noGrp="1"/>
          </p:cNvSpPr>
          <p:nvPr>
            <p:ph type="body" sz="quarter" idx="14" hasCustomPrompt="1"/>
          </p:nvPr>
        </p:nvSpPr>
        <p:spPr>
          <a:xfrm>
            <a:off x="8167642" y="4291504"/>
            <a:ext cx="2988000" cy="275612"/>
          </a:xfrm>
        </p:spPr>
        <p:txBody>
          <a:bodyPr tIns="0" bIns="0"/>
          <a:lstStyle>
            <a:lvl1pPr marL="0" indent="0" algn="r">
              <a:lnSpc>
                <a:spcPct val="100000"/>
              </a:lnSpc>
              <a:buNone/>
              <a:defRPr sz="1500">
                <a:solidFill>
                  <a:srgbClr val="000000"/>
                </a:solidFill>
                <a:latin typeface="+mn-lt"/>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2200">
                <a:solidFill>
                  <a:srgbClr val="000000"/>
                </a:solidFill>
              </a:defRPr>
            </a:lvl5pPr>
          </a:lstStyle>
          <a:p>
            <a:pPr lvl="0"/>
            <a:r>
              <a:rPr lang="en-GB" noProof="0" dirty="0"/>
              <a:t>Click to edit location and date</a:t>
            </a:r>
          </a:p>
        </p:txBody>
      </p:sp>
      <p:grpSp>
        <p:nvGrpSpPr>
          <p:cNvPr id="42" name="Group 41"/>
          <p:cNvGrpSpPr/>
          <p:nvPr userDrawn="1"/>
        </p:nvGrpSpPr>
        <p:grpSpPr>
          <a:xfrm>
            <a:off x="-2035175" y="0"/>
            <a:ext cx="1881477" cy="5176145"/>
            <a:chOff x="-2035175" y="0"/>
            <a:chExt cx="1881477" cy="5176145"/>
          </a:xfrm>
        </p:grpSpPr>
        <p:sp>
          <p:nvSpPr>
            <p:cNvPr id="43"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45" name="Group 44"/>
            <p:cNvGrpSpPr/>
            <p:nvPr userDrawn="1"/>
          </p:nvGrpSpPr>
          <p:grpSpPr>
            <a:xfrm>
              <a:off x="-2035175" y="0"/>
              <a:ext cx="1872000" cy="5176145"/>
              <a:chOff x="-2035175" y="0"/>
              <a:chExt cx="1872000" cy="5730106"/>
            </a:xfrm>
          </p:grpSpPr>
          <p:sp>
            <p:nvSpPr>
              <p:cNvPr id="46" name="Rectangle 104"/>
              <p:cNvSpPr>
                <a:spLocks noChangeArrowheads="1"/>
              </p:cNvSpPr>
              <p:nvPr/>
            </p:nvSpPr>
            <p:spPr bwMode="gray">
              <a:xfrm>
                <a:off x="-2035175" y="4673798"/>
                <a:ext cx="1872000" cy="1056308"/>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47"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48"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49"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50"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51"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52"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53"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54"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55"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56"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57"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58"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59"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60"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61"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62"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63"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64"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65"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84"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85" name="Picture 8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88"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89"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90"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91"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92"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93"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94"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pic>
        <p:nvPicPr>
          <p:cNvPr id="66" name="Picture 65"/>
          <p:cNvPicPr>
            <a:picLocks noChangeAspect="1"/>
          </p:cNvPicPr>
          <p:nvPr userDrawn="1"/>
        </p:nvPicPr>
        <p:blipFill>
          <a:blip r:embed="rId4"/>
          <a:stretch>
            <a:fillRect/>
          </a:stretch>
        </p:blipFill>
        <p:spPr>
          <a:xfrm>
            <a:off x="660400" y="6076157"/>
            <a:ext cx="2552107" cy="766800"/>
          </a:xfrm>
          <a:prstGeom prst="rect">
            <a:avLst/>
          </a:prstGeom>
        </p:spPr>
      </p:pic>
    </p:spTree>
    <p:extLst>
      <p:ext uri="{BB962C8B-B14F-4D97-AF65-F5344CB8AC3E}">
        <p14:creationId xmlns:p14="http://schemas.microsoft.com/office/powerpoint/2010/main" val="218941820"/>
      </p:ext>
    </p:extLst>
  </p:cSld>
  <p:clrMapOvr>
    <a:masterClrMapping/>
  </p:clrMapOvr>
  <p:extLst mod="1">
    <p:ext uri="{DCECCB84-F9BA-43D5-87BE-67443E8EF086}">
      <p15:sldGuideLst xmlns:p15="http://schemas.microsoft.com/office/powerpoint/2012/main">
        <p15:guide id="1" orient="horz" pos="4135">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F Title Slide Full Picture">
    <p:spTree>
      <p:nvGrpSpPr>
        <p:cNvPr id="1" name=""/>
        <p:cNvGrpSpPr/>
        <p:nvPr/>
      </p:nvGrpSpPr>
      <p:grpSpPr>
        <a:xfrm>
          <a:off x="0" y="0"/>
          <a:ext cx="0" cy="0"/>
          <a:chOff x="0" y="0"/>
          <a:chExt cx="0" cy="0"/>
        </a:xfrm>
      </p:grpSpPr>
      <p:grpSp>
        <p:nvGrpSpPr>
          <p:cNvPr id="74" name="Group 73"/>
          <p:cNvGrpSpPr>
            <a:grpSpLocks noChangeAspect="1"/>
          </p:cNvGrpSpPr>
          <p:nvPr userDrawn="1"/>
        </p:nvGrpSpPr>
        <p:grpSpPr bwMode="gray">
          <a:xfrm>
            <a:off x="0" y="1643199"/>
            <a:ext cx="5909320" cy="3045600"/>
            <a:chOff x="3465513" y="2070100"/>
            <a:chExt cx="5260975" cy="2711450"/>
          </a:xfrm>
        </p:grpSpPr>
        <p:sp>
          <p:nvSpPr>
            <p:cNvPr id="75" name="Freeform 5"/>
            <p:cNvSpPr>
              <a:spLocks/>
            </p:cNvSpPr>
            <p:nvPr userDrawn="1"/>
          </p:nvSpPr>
          <p:spPr bwMode="gray">
            <a:xfrm>
              <a:off x="3465513" y="4095750"/>
              <a:ext cx="5260975" cy="685800"/>
            </a:xfrm>
            <a:custGeom>
              <a:avLst/>
              <a:gdLst>
                <a:gd name="T0" fmla="*/ 0 w 1400"/>
                <a:gd name="T1" fmla="*/ 0 h 182"/>
                <a:gd name="T2" fmla="*/ 0 w 1400"/>
                <a:gd name="T3" fmla="*/ 182 h 182"/>
                <a:gd name="T4" fmla="*/ 1376 w 1400"/>
                <a:gd name="T5" fmla="*/ 182 h 182"/>
                <a:gd name="T6" fmla="*/ 1400 w 1400"/>
                <a:gd name="T7" fmla="*/ 158 h 182"/>
                <a:gd name="T8" fmla="*/ 1400 w 1400"/>
                <a:gd name="T9" fmla="*/ 0 h 182"/>
                <a:gd name="T10" fmla="*/ 0 w 1400"/>
                <a:gd name="T11" fmla="*/ 0 h 182"/>
              </a:gdLst>
              <a:ahLst/>
              <a:cxnLst>
                <a:cxn ang="0">
                  <a:pos x="T0" y="T1"/>
                </a:cxn>
                <a:cxn ang="0">
                  <a:pos x="T2" y="T3"/>
                </a:cxn>
                <a:cxn ang="0">
                  <a:pos x="T4" y="T5"/>
                </a:cxn>
                <a:cxn ang="0">
                  <a:pos x="T6" y="T7"/>
                </a:cxn>
                <a:cxn ang="0">
                  <a:pos x="T8" y="T9"/>
                </a:cxn>
                <a:cxn ang="0">
                  <a:pos x="T10" y="T11"/>
                </a:cxn>
              </a:cxnLst>
              <a:rect l="0" t="0" r="r" b="b"/>
              <a:pathLst>
                <a:path w="1400" h="182">
                  <a:moveTo>
                    <a:pt x="0" y="0"/>
                  </a:moveTo>
                  <a:cubicBezTo>
                    <a:pt x="0" y="182"/>
                    <a:pt x="0" y="182"/>
                    <a:pt x="0" y="182"/>
                  </a:cubicBezTo>
                  <a:cubicBezTo>
                    <a:pt x="1376" y="182"/>
                    <a:pt x="1376" y="182"/>
                    <a:pt x="1376" y="182"/>
                  </a:cubicBezTo>
                  <a:cubicBezTo>
                    <a:pt x="1376" y="182"/>
                    <a:pt x="1400" y="182"/>
                    <a:pt x="1400" y="158"/>
                  </a:cubicBezTo>
                  <a:cubicBezTo>
                    <a:pt x="1400" y="0"/>
                    <a:pt x="1400" y="0"/>
                    <a:pt x="1400" y="0"/>
                  </a:cubicBezTo>
                  <a:lnTo>
                    <a:pt x="0" y="0"/>
                  </a:lnTo>
                  <a:close/>
                </a:path>
              </a:pathLst>
            </a:custGeom>
            <a:solidFill>
              <a:srgbClr val="EAEAEA"/>
            </a:solidFill>
            <a:ln w="9525">
              <a:solidFill>
                <a:srgbClr val="EAEAEA"/>
              </a:solid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76" name="Freeform 75"/>
            <p:cNvSpPr>
              <a:spLocks/>
            </p:cNvSpPr>
            <p:nvPr userDrawn="1"/>
          </p:nvSpPr>
          <p:spPr bwMode="gray">
            <a:xfrm>
              <a:off x="3465513" y="2070100"/>
              <a:ext cx="5260975" cy="2025650"/>
            </a:xfrm>
            <a:custGeom>
              <a:avLst/>
              <a:gdLst>
                <a:gd name="T0" fmla="*/ 0 w 1400"/>
                <a:gd name="T1" fmla="*/ 0 h 538"/>
                <a:gd name="T2" fmla="*/ 0 w 1400"/>
                <a:gd name="T3" fmla="*/ 538 h 538"/>
                <a:gd name="T4" fmla="*/ 1400 w 1400"/>
                <a:gd name="T5" fmla="*/ 538 h 538"/>
                <a:gd name="T6" fmla="*/ 1400 w 1400"/>
                <a:gd name="T7" fmla="*/ 24 h 538"/>
                <a:gd name="T8" fmla="*/ 1376 w 1400"/>
                <a:gd name="T9" fmla="*/ 0 h 538"/>
                <a:gd name="T10" fmla="*/ 0 w 1400"/>
                <a:gd name="T11" fmla="*/ 0 h 538"/>
              </a:gdLst>
              <a:ahLst/>
              <a:cxnLst>
                <a:cxn ang="0">
                  <a:pos x="T0" y="T1"/>
                </a:cxn>
                <a:cxn ang="0">
                  <a:pos x="T2" y="T3"/>
                </a:cxn>
                <a:cxn ang="0">
                  <a:pos x="T4" y="T5"/>
                </a:cxn>
                <a:cxn ang="0">
                  <a:pos x="T6" y="T7"/>
                </a:cxn>
                <a:cxn ang="0">
                  <a:pos x="T8" y="T9"/>
                </a:cxn>
                <a:cxn ang="0">
                  <a:pos x="T10" y="T11"/>
                </a:cxn>
              </a:cxnLst>
              <a:rect l="0" t="0" r="r" b="b"/>
              <a:pathLst>
                <a:path w="1400" h="538">
                  <a:moveTo>
                    <a:pt x="0" y="0"/>
                  </a:moveTo>
                  <a:cubicBezTo>
                    <a:pt x="0" y="538"/>
                    <a:pt x="0" y="538"/>
                    <a:pt x="0" y="538"/>
                  </a:cubicBezTo>
                  <a:cubicBezTo>
                    <a:pt x="1400" y="538"/>
                    <a:pt x="1400" y="538"/>
                    <a:pt x="1400" y="538"/>
                  </a:cubicBezTo>
                  <a:cubicBezTo>
                    <a:pt x="1400" y="24"/>
                    <a:pt x="1400" y="24"/>
                    <a:pt x="1400" y="24"/>
                  </a:cubicBezTo>
                  <a:cubicBezTo>
                    <a:pt x="1400" y="24"/>
                    <a:pt x="1400" y="0"/>
                    <a:pt x="1376" y="0"/>
                  </a:cubicBezTo>
                  <a:lnTo>
                    <a:pt x="0" y="0"/>
                  </a:lnTo>
                  <a:close/>
                </a:path>
              </a:pathLst>
            </a:custGeom>
            <a:solidFill>
              <a:srgbClr val="FF6200"/>
            </a:solidFill>
            <a:ln w="9525">
              <a:solidFill>
                <a:srgbClr val="FF6200"/>
              </a:solidFill>
              <a:round/>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9" name="Title 1"/>
          <p:cNvSpPr>
            <a:spLocks noGrp="1"/>
          </p:cNvSpPr>
          <p:nvPr>
            <p:ph type="ctrTitle"/>
          </p:nvPr>
        </p:nvSpPr>
        <p:spPr bwMode="gray">
          <a:xfrm>
            <a:off x="842434" y="2012286"/>
            <a:ext cx="4877966" cy="1461600"/>
          </a:xfrm>
        </p:spPr>
        <p:txBody>
          <a:bodyPr anchor="ctr" anchorCtr="0">
            <a:noAutofit/>
          </a:bodyPr>
          <a:lstStyle>
            <a:lvl1pPr algn="l">
              <a:lnSpc>
                <a:spcPts val="3800"/>
              </a:lnSpc>
              <a:defRPr sz="3800">
                <a:solidFill>
                  <a:schemeClr val="bg1"/>
                </a:solidFill>
              </a:defRPr>
            </a:lvl1pPr>
          </a:lstStyle>
          <a:p>
            <a:r>
              <a:rPr lang="en-US" noProof="0"/>
              <a:t>Click to edit Master title style</a:t>
            </a:r>
            <a:endParaRPr lang="en-GB" noProof="0" dirty="0"/>
          </a:p>
        </p:txBody>
      </p:sp>
      <p:sp>
        <p:nvSpPr>
          <p:cNvPr id="10" name="Subtitle 2"/>
          <p:cNvSpPr>
            <a:spLocks noGrp="1"/>
          </p:cNvSpPr>
          <p:nvPr>
            <p:ph type="subTitle" idx="1"/>
          </p:nvPr>
        </p:nvSpPr>
        <p:spPr bwMode="gray">
          <a:xfrm>
            <a:off x="842434" y="4031478"/>
            <a:ext cx="4877966" cy="306798"/>
          </a:xfrm>
        </p:spPr>
        <p:txBody>
          <a:bodyPr anchor="ctr" anchorCtr="0">
            <a:noAutofit/>
          </a:bodyPr>
          <a:lstStyle>
            <a:lvl1pPr marL="0" indent="0" algn="l">
              <a:lnSpc>
                <a:spcPts val="2200"/>
              </a:lnSpc>
              <a:buNone/>
              <a:defRPr sz="1700" b="0" i="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noProof="0"/>
              <a:t>Click to edit Master subtitle style</a:t>
            </a:r>
            <a:endParaRPr lang="en-GB" noProof="0" dirty="0"/>
          </a:p>
        </p:txBody>
      </p:sp>
      <p:sp>
        <p:nvSpPr>
          <p:cNvPr id="11" name="Text Placeholder 6"/>
          <p:cNvSpPr>
            <a:spLocks noGrp="1"/>
          </p:cNvSpPr>
          <p:nvPr>
            <p:ph type="body" sz="quarter" idx="11"/>
          </p:nvPr>
        </p:nvSpPr>
        <p:spPr bwMode="gray">
          <a:xfrm>
            <a:off x="842434" y="3603486"/>
            <a:ext cx="4877966" cy="290712"/>
          </a:xfrm>
        </p:spPr>
        <p:txBody>
          <a:bodyPr bIns="0">
            <a:noAutofit/>
          </a:bodyPr>
          <a:lstStyle>
            <a:lvl1pPr algn="l">
              <a:lnSpc>
                <a:spcPts val="1700"/>
              </a:lnSpc>
              <a:defRPr sz="1700">
                <a:solidFill>
                  <a:schemeClr val="bg1"/>
                </a:solidFill>
              </a:defRPr>
            </a:lvl1pPr>
          </a:lstStyle>
          <a:p>
            <a:pPr lvl="0"/>
            <a:r>
              <a:rPr lang="en-US" noProof="0"/>
              <a:t>Edit Master text styles</a:t>
            </a:r>
          </a:p>
        </p:txBody>
      </p:sp>
      <p:sp>
        <p:nvSpPr>
          <p:cNvPr id="12" name="Rectangle 11"/>
          <p:cNvSpPr/>
          <p:nvPr userDrawn="1"/>
        </p:nvSpPr>
        <p:spPr bwMode="gray">
          <a:xfrm>
            <a:off x="1" y="6024880"/>
            <a:ext cx="12190193" cy="83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noProof="0" dirty="0"/>
          </a:p>
        </p:txBody>
      </p:sp>
      <p:pic>
        <p:nvPicPr>
          <p:cNvPr id="16" name="Picture 1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373167" y="6203775"/>
            <a:ext cx="1518197" cy="378000"/>
          </a:xfrm>
          <a:prstGeom prst="rect">
            <a:avLst/>
          </a:prstGeom>
        </p:spPr>
      </p:pic>
      <p:sp>
        <p:nvSpPr>
          <p:cNvPr id="37" name="Text Placeholder 2"/>
          <p:cNvSpPr>
            <a:spLocks noGrp="1"/>
          </p:cNvSpPr>
          <p:nvPr>
            <p:ph type="body" sz="quarter" idx="14" hasCustomPrompt="1"/>
          </p:nvPr>
        </p:nvSpPr>
        <p:spPr>
          <a:xfrm>
            <a:off x="842434" y="4381898"/>
            <a:ext cx="4878000" cy="216000"/>
          </a:xfrm>
        </p:spPr>
        <p:txBody>
          <a:bodyPr tIns="0" bIns="0"/>
          <a:lstStyle>
            <a:lvl1pPr marL="0" indent="0" algn="l">
              <a:lnSpc>
                <a:spcPts val="1350"/>
              </a:lnSpc>
              <a:buNone/>
              <a:defRPr sz="1350">
                <a:solidFill>
                  <a:srgbClr val="000000"/>
                </a:solidFill>
                <a:latin typeface="+mn-lt"/>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2200">
                <a:solidFill>
                  <a:srgbClr val="000000"/>
                </a:solidFill>
              </a:defRPr>
            </a:lvl5pPr>
          </a:lstStyle>
          <a:p>
            <a:pPr lvl="0"/>
            <a:r>
              <a:rPr lang="en-GB" noProof="0" dirty="0"/>
              <a:t>Click to edit location and date</a:t>
            </a:r>
          </a:p>
        </p:txBody>
      </p:sp>
      <p:sp>
        <p:nvSpPr>
          <p:cNvPr id="38" name="Picture Placeholder 37"/>
          <p:cNvSpPr>
            <a:spLocks noGrp="1"/>
          </p:cNvSpPr>
          <p:nvPr>
            <p:ph type="pic" sz="quarter" idx="12"/>
          </p:nvPr>
        </p:nvSpPr>
        <p:spPr bwMode="gray">
          <a:xfrm>
            <a:off x="-3176" y="1"/>
            <a:ext cx="12195175" cy="6024879"/>
          </a:xfrm>
          <a:custGeom>
            <a:avLst/>
            <a:gdLst>
              <a:gd name="connsiteX0" fmla="*/ 0 w 12195175"/>
              <a:gd name="connsiteY0" fmla="*/ 0 h 6024879"/>
              <a:gd name="connsiteX1" fmla="*/ 12195175 w 12195175"/>
              <a:gd name="connsiteY1" fmla="*/ 0 h 6024879"/>
              <a:gd name="connsiteX2" fmla="*/ 12195175 w 12195175"/>
              <a:gd name="connsiteY2" fmla="*/ 6024879 h 6024879"/>
              <a:gd name="connsiteX3" fmla="*/ 0 w 12195175"/>
              <a:gd name="connsiteY3" fmla="*/ 6024879 h 6024879"/>
              <a:gd name="connsiteX4" fmla="*/ 0 w 12195175"/>
              <a:gd name="connsiteY4" fmla="*/ 4688798 h 6024879"/>
              <a:gd name="connsiteX5" fmla="*/ 3176 w 12195175"/>
              <a:gd name="connsiteY5" fmla="*/ 4688798 h 6024879"/>
              <a:gd name="connsiteX6" fmla="*/ 61412 w 12195175"/>
              <a:gd name="connsiteY6" fmla="*/ 4688798 h 6024879"/>
              <a:gd name="connsiteX7" fmla="*/ 530839 w 12195175"/>
              <a:gd name="connsiteY7" fmla="*/ 4688798 h 6024879"/>
              <a:gd name="connsiteX8" fmla="*/ 5811194 w 12195175"/>
              <a:gd name="connsiteY8" fmla="*/ 4688798 h 6024879"/>
              <a:gd name="connsiteX9" fmla="*/ 5912496 w 12195175"/>
              <a:gd name="connsiteY9" fmla="*/ 4587218 h 6024879"/>
              <a:gd name="connsiteX10" fmla="*/ 5912496 w 12195175"/>
              <a:gd name="connsiteY10" fmla="*/ 3918482 h 6024879"/>
              <a:gd name="connsiteX11" fmla="*/ 5912496 w 12195175"/>
              <a:gd name="connsiteY11" fmla="*/ 1744697 h 6024879"/>
              <a:gd name="connsiteX12" fmla="*/ 5811194 w 12195175"/>
              <a:gd name="connsiteY12" fmla="*/ 1643198 h 6024879"/>
              <a:gd name="connsiteX13" fmla="*/ 61412 w 12195175"/>
              <a:gd name="connsiteY13" fmla="*/ 1643198 h 6024879"/>
              <a:gd name="connsiteX14" fmla="*/ 3176 w 12195175"/>
              <a:gd name="connsiteY14" fmla="*/ 1643198 h 6024879"/>
              <a:gd name="connsiteX15" fmla="*/ 0 w 12195175"/>
              <a:gd name="connsiteY15" fmla="*/ 1643198 h 602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5175" h="6024879">
                <a:moveTo>
                  <a:pt x="0" y="0"/>
                </a:moveTo>
                <a:lnTo>
                  <a:pt x="12195175" y="0"/>
                </a:lnTo>
                <a:lnTo>
                  <a:pt x="12195175" y="6024879"/>
                </a:lnTo>
                <a:lnTo>
                  <a:pt x="0" y="6024879"/>
                </a:lnTo>
                <a:lnTo>
                  <a:pt x="0" y="4688798"/>
                </a:lnTo>
                <a:lnTo>
                  <a:pt x="3176" y="4688798"/>
                </a:lnTo>
                <a:lnTo>
                  <a:pt x="61412" y="4688798"/>
                </a:lnTo>
                <a:lnTo>
                  <a:pt x="530839" y="4688798"/>
                </a:lnTo>
                <a:cubicBezTo>
                  <a:pt x="5811194" y="4688798"/>
                  <a:pt x="5811194" y="4688798"/>
                  <a:pt x="5811194" y="4688798"/>
                </a:cubicBezTo>
                <a:cubicBezTo>
                  <a:pt x="5811194" y="4688798"/>
                  <a:pt x="5912496" y="4688798"/>
                  <a:pt x="5912496" y="4587218"/>
                </a:cubicBezTo>
                <a:cubicBezTo>
                  <a:pt x="5912496" y="3918482"/>
                  <a:pt x="5912496" y="3918482"/>
                  <a:pt x="5912496" y="3918482"/>
                </a:cubicBezTo>
                <a:cubicBezTo>
                  <a:pt x="5912496" y="1744697"/>
                  <a:pt x="5912496" y="1744697"/>
                  <a:pt x="5912496" y="1744697"/>
                </a:cubicBezTo>
                <a:cubicBezTo>
                  <a:pt x="5912496" y="1744697"/>
                  <a:pt x="5912496" y="1643198"/>
                  <a:pt x="5811194" y="1643198"/>
                </a:cubicBezTo>
                <a:lnTo>
                  <a:pt x="61412" y="1643198"/>
                </a:lnTo>
                <a:lnTo>
                  <a:pt x="3176" y="1643198"/>
                </a:lnTo>
                <a:lnTo>
                  <a:pt x="0" y="1643198"/>
                </a:lnTo>
                <a:close/>
              </a:path>
            </a:pathLst>
          </a:custGeom>
          <a:solidFill>
            <a:srgbClr val="E9E9E9">
              <a:alpha val="10000"/>
            </a:srgbClr>
          </a:solidFill>
        </p:spPr>
        <p:txBody>
          <a:bodyPr wrap="square" lIns="2880000" tIns="0" anchor="ctr" anchorCtr="0">
            <a:noAutofit/>
          </a:bodyPr>
          <a:lstStyle>
            <a:lvl1pPr algn="ctr">
              <a:defRPr sz="1400" b="0"/>
            </a:lvl1pPr>
          </a:lstStyle>
          <a:p>
            <a:r>
              <a:rPr lang="en-US" noProof="0" dirty="0"/>
              <a:t>Click icon to add picture</a:t>
            </a:r>
            <a:endParaRPr lang="en-GB" noProof="0" dirty="0"/>
          </a:p>
        </p:txBody>
      </p:sp>
      <p:grpSp>
        <p:nvGrpSpPr>
          <p:cNvPr id="43" name="Group 42"/>
          <p:cNvGrpSpPr/>
          <p:nvPr userDrawn="1"/>
        </p:nvGrpSpPr>
        <p:grpSpPr>
          <a:xfrm>
            <a:off x="-2035175" y="0"/>
            <a:ext cx="1881477" cy="5176147"/>
            <a:chOff x="-2035175" y="0"/>
            <a:chExt cx="1881477" cy="5176147"/>
          </a:xfrm>
        </p:grpSpPr>
        <p:sp>
          <p:nvSpPr>
            <p:cNvPr id="44"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45" name="Group 44"/>
            <p:cNvGrpSpPr/>
            <p:nvPr userDrawn="1"/>
          </p:nvGrpSpPr>
          <p:grpSpPr>
            <a:xfrm>
              <a:off x="-2035175" y="0"/>
              <a:ext cx="1872000" cy="5176147"/>
              <a:chOff x="-2035175" y="0"/>
              <a:chExt cx="1872000" cy="5730108"/>
            </a:xfrm>
          </p:grpSpPr>
          <p:sp>
            <p:nvSpPr>
              <p:cNvPr id="46" name="Rectangle 104"/>
              <p:cNvSpPr>
                <a:spLocks noChangeArrowheads="1"/>
              </p:cNvSpPr>
              <p:nvPr/>
            </p:nvSpPr>
            <p:spPr bwMode="gray">
              <a:xfrm>
                <a:off x="-2035175" y="4653097"/>
                <a:ext cx="1872000" cy="107701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47"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48"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49"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50"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51"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52"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53"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54"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55"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56"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57"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58"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59"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60"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61"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62"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63"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85"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86"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90"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91" name="Picture 9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92"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93"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94"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95"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96"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97"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98"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pic>
        <p:nvPicPr>
          <p:cNvPr id="64" name="Picture 63"/>
          <p:cNvPicPr>
            <a:picLocks noChangeAspect="1"/>
          </p:cNvPicPr>
          <p:nvPr userDrawn="1"/>
        </p:nvPicPr>
        <p:blipFill>
          <a:blip r:embed="rId4"/>
          <a:stretch>
            <a:fillRect/>
          </a:stretch>
        </p:blipFill>
        <p:spPr>
          <a:xfrm>
            <a:off x="660400" y="6076157"/>
            <a:ext cx="2552107" cy="766800"/>
          </a:xfrm>
          <a:prstGeom prst="rect">
            <a:avLst/>
          </a:prstGeom>
        </p:spPr>
      </p:pic>
    </p:spTree>
    <p:extLst>
      <p:ext uri="{BB962C8B-B14F-4D97-AF65-F5344CB8AC3E}">
        <p14:creationId xmlns:p14="http://schemas.microsoft.com/office/powerpoint/2010/main" val="2317490681"/>
      </p:ext>
    </p:extLst>
  </p:cSld>
  <p:clrMapOvr>
    <a:masterClrMapping/>
  </p:clrMapOvr>
  <p:extLst mod="1">
    <p:ext uri="{DCECCB84-F9BA-43D5-87BE-67443E8EF086}">
      <p15:sldGuideLst xmlns:p15="http://schemas.microsoft.com/office/powerpoint/2012/main">
        <p15:guide id="1" orient="horz" pos="4135">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grpSp>
        <p:nvGrpSpPr>
          <p:cNvPr id="4" name="Group 3"/>
          <p:cNvGrpSpPr/>
          <p:nvPr userDrawn="1"/>
        </p:nvGrpSpPr>
        <p:grpSpPr>
          <a:xfrm>
            <a:off x="693738" y="6230179"/>
            <a:ext cx="11498262" cy="627821"/>
            <a:chOff x="693738" y="6230179"/>
            <a:chExt cx="11498262" cy="627821"/>
          </a:xfrm>
        </p:grpSpPr>
        <p:sp>
          <p:nvSpPr>
            <p:cNvPr id="41" name="Freeform 9"/>
            <p:cNvSpPr>
              <a:spLocks/>
            </p:cNvSpPr>
            <p:nvPr userDrawn="1"/>
          </p:nvSpPr>
          <p:spPr bwMode="auto">
            <a:xfrm>
              <a:off x="693738" y="6432353"/>
              <a:ext cx="10988675" cy="131762"/>
            </a:xfrm>
            <a:custGeom>
              <a:avLst/>
              <a:gdLst>
                <a:gd name="T0" fmla="*/ 2927 w 2927"/>
                <a:gd name="T1" fmla="*/ 0 h 32"/>
                <a:gd name="T2" fmla="*/ 32 w 2927"/>
                <a:gd name="T3" fmla="*/ 0 h 32"/>
                <a:gd name="T4" fmla="*/ 0 w 2927"/>
                <a:gd name="T5" fmla="*/ 32 h 32"/>
              </a:gdLst>
              <a:ahLst/>
              <a:cxnLst>
                <a:cxn ang="0">
                  <a:pos x="T0" y="T1"/>
                </a:cxn>
                <a:cxn ang="0">
                  <a:pos x="T2" y="T3"/>
                </a:cxn>
                <a:cxn ang="0">
                  <a:pos x="T4" y="T5"/>
                </a:cxn>
              </a:cxnLst>
              <a:rect l="0" t="0" r="r" b="b"/>
              <a:pathLst>
                <a:path w="2927" h="32">
                  <a:moveTo>
                    <a:pt x="2927" y="0"/>
                  </a:moveTo>
                  <a:cubicBezTo>
                    <a:pt x="32" y="0"/>
                    <a:pt x="32" y="0"/>
                    <a:pt x="32" y="0"/>
                  </a:cubicBezTo>
                  <a:cubicBezTo>
                    <a:pt x="0" y="0"/>
                    <a:pt x="0" y="32"/>
                    <a:pt x="0" y="32"/>
                  </a:cubicBezTo>
                </a:path>
              </a:pathLst>
            </a:custGeom>
            <a:noFill/>
            <a:ln w="3175"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dirty="0"/>
            </a:p>
          </p:txBody>
        </p:sp>
        <p:sp>
          <p:nvSpPr>
            <p:cNvPr id="39" name="Rectangle 38"/>
            <p:cNvSpPr/>
            <p:nvPr userDrawn="1"/>
          </p:nvSpPr>
          <p:spPr bwMode="white">
            <a:xfrm>
              <a:off x="10419789" y="6230179"/>
              <a:ext cx="1772211" cy="627821"/>
            </a:xfrm>
            <a:prstGeom prst="rect">
              <a:avLst/>
            </a:prstGeom>
            <a:solidFill>
              <a:srgbClr val="FFFF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GB" sz="1600" dirty="0"/>
            </a:p>
          </p:txBody>
        </p:sp>
      </p:grpSp>
      <p:sp>
        <p:nvSpPr>
          <p:cNvPr id="2" name="Title Placeholder 1"/>
          <p:cNvSpPr>
            <a:spLocks noGrp="1"/>
          </p:cNvSpPr>
          <p:nvPr>
            <p:ph type="title"/>
          </p:nvPr>
        </p:nvSpPr>
        <p:spPr bwMode="auto">
          <a:xfrm>
            <a:off x="845575" y="280733"/>
            <a:ext cx="10479024" cy="854075"/>
          </a:xfrm>
          <a:prstGeom prst="rect">
            <a:avLst/>
          </a:prstGeom>
        </p:spPr>
        <p:txBody>
          <a:bodyPr vert="horz" lIns="0" tIns="0" rIns="0" bIns="0" rtlCol="0" anchor="ctr">
            <a:noAutofit/>
          </a:bodyPr>
          <a:lstStyle/>
          <a:p>
            <a:r>
              <a:rPr lang="en-US" noProof="0"/>
              <a:t>Click to edit Master title style</a:t>
            </a:r>
            <a:endParaRPr lang="en-GB" noProof="0" dirty="0"/>
          </a:p>
        </p:txBody>
      </p:sp>
      <p:sp>
        <p:nvSpPr>
          <p:cNvPr id="3" name="Text Placeholder 2"/>
          <p:cNvSpPr>
            <a:spLocks noGrp="1"/>
          </p:cNvSpPr>
          <p:nvPr>
            <p:ph type="body" idx="1"/>
          </p:nvPr>
        </p:nvSpPr>
        <p:spPr bwMode="auto">
          <a:xfrm>
            <a:off x="845575" y="1278000"/>
            <a:ext cx="10479024" cy="4922799"/>
          </a:xfrm>
          <a:prstGeom prst="rect">
            <a:avLst/>
          </a:prstGeom>
        </p:spPr>
        <p:txBody>
          <a:bodyPr vert="horz" lIns="0" tIns="0" rIns="0" bIns="0" rtlCol="0">
            <a:noAutofit/>
          </a:bodyPr>
          <a:lstStyle/>
          <a:p>
            <a:pPr lvl="0"/>
            <a:r>
              <a:rPr lang="en-GB" noProof="0"/>
              <a:t>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GB" noProof="0" dirty="0"/>
          </a:p>
        </p:txBody>
      </p:sp>
      <p:sp>
        <p:nvSpPr>
          <p:cNvPr id="21" name="Slide Number Placeholder 5"/>
          <p:cNvSpPr>
            <a:spLocks noGrp="1"/>
          </p:cNvSpPr>
          <p:nvPr>
            <p:ph type="sldNum" sz="quarter" idx="4"/>
          </p:nvPr>
        </p:nvSpPr>
        <p:spPr bwMode="gray">
          <a:xfrm>
            <a:off x="838200" y="6498000"/>
            <a:ext cx="495300" cy="188119"/>
          </a:xfrm>
          <a:prstGeom prst="rect">
            <a:avLst/>
          </a:prstGeom>
        </p:spPr>
        <p:txBody>
          <a:bodyPr vert="horz" lIns="0" tIns="0" rIns="0" bIns="0" rtlCol="0" anchor="ctr"/>
          <a:lstStyle>
            <a:lvl1pPr algn="l">
              <a:defRPr sz="1000" b="1">
                <a:solidFill>
                  <a:schemeClr val="tx1"/>
                </a:solidFill>
              </a:defRPr>
            </a:lvl1pPr>
          </a:lstStyle>
          <a:p>
            <a:fld id="{DDD2A080-DA64-4F5C-9131-47EB793B4410}" type="slidenum">
              <a:rPr lang="en-GB" noProof="0" smtClean="0"/>
              <a:pPr/>
              <a:t>‹#›</a:t>
            </a:fld>
            <a:endParaRPr lang="en-GB" noProof="0" dirty="0"/>
          </a:p>
        </p:txBody>
      </p:sp>
      <p:grpSp>
        <p:nvGrpSpPr>
          <p:cNvPr id="46" name="Group 45"/>
          <p:cNvGrpSpPr/>
          <p:nvPr userDrawn="1"/>
        </p:nvGrpSpPr>
        <p:grpSpPr>
          <a:xfrm>
            <a:off x="-2025698" y="6362700"/>
            <a:ext cx="1857255" cy="500063"/>
            <a:chOff x="-2025698" y="6445247"/>
            <a:chExt cx="1857255" cy="417516"/>
          </a:xfrm>
        </p:grpSpPr>
        <p:sp>
          <p:nvSpPr>
            <p:cNvPr id="47" name="Rectangle 104"/>
            <p:cNvSpPr>
              <a:spLocks noChangeArrowheads="1"/>
            </p:cNvSpPr>
            <p:nvPr userDrawn="1"/>
          </p:nvSpPr>
          <p:spPr bwMode="gray">
            <a:xfrm>
              <a:off x="-2025698" y="6445247"/>
              <a:ext cx="1447848" cy="417516"/>
            </a:xfrm>
            <a:prstGeom prst="rect">
              <a:avLst/>
            </a:prstGeom>
            <a:solidFill>
              <a:srgbClr val="60A6DA"/>
            </a:solidFill>
            <a:ln>
              <a:noFill/>
            </a:ln>
            <a:effectLst/>
          </p:spPr>
          <p:txBody>
            <a:bodyPr wrap="square" lIns="72000" tIns="180000" rIns="72000" bIns="180000" anchor="ctr">
              <a:noAutofit/>
            </a:bodyPr>
            <a:lstStyle/>
            <a:p>
              <a:pPr marL="0" marR="0" lvl="0" indent="0" defTabSz="914400" eaLnBrk="1" fontAlgn="auto" latinLnBrk="0" hangingPunct="1">
                <a:lnSpc>
                  <a:spcPct val="90000"/>
                </a:lnSpc>
                <a:spcBef>
                  <a:spcPct val="20000"/>
                </a:spcBef>
                <a:spcAft>
                  <a:spcPct val="20000"/>
                </a:spcAft>
                <a:buClrTx/>
                <a:buSzTx/>
                <a:buFontTx/>
                <a:buNone/>
                <a:tabLst/>
                <a:defRPr/>
              </a:pPr>
              <a:r>
                <a:rPr kumimoji="0" lang="en-GB" altLang="en-GB" sz="1200" b="1" i="0" u="none" strike="noStrike" kern="0" cap="none" spc="0" normalizeH="0" baseline="0" noProof="0" dirty="0">
                  <a:ln>
                    <a:noFill/>
                  </a:ln>
                  <a:solidFill>
                    <a:srgbClr val="FDFDFD"/>
                  </a:solidFill>
                  <a:effectLst/>
                  <a:uLnTx/>
                  <a:uFillTx/>
                  <a:latin typeface="+mn-lt"/>
                </a:rPr>
                <a:t>No content below </a:t>
              </a:r>
              <a:br>
                <a:rPr kumimoji="0" lang="en-GB" altLang="en-GB" sz="1200" b="1" i="0" u="none" strike="noStrike" kern="0" cap="none" spc="0" normalizeH="0" baseline="0" noProof="0" dirty="0">
                  <a:ln>
                    <a:noFill/>
                  </a:ln>
                  <a:solidFill>
                    <a:srgbClr val="FDFDFD"/>
                  </a:solidFill>
                  <a:effectLst/>
                  <a:uLnTx/>
                  <a:uFillTx/>
                  <a:latin typeface="+mn-lt"/>
                </a:rPr>
              </a:br>
              <a:r>
                <a:rPr kumimoji="0" lang="en-GB" altLang="en-GB" sz="1200" b="1" i="0" u="none" strike="noStrike" kern="0" cap="none" spc="0" normalizeH="0" baseline="0" noProof="0" dirty="0">
                  <a:ln>
                    <a:noFill/>
                  </a:ln>
                  <a:solidFill>
                    <a:srgbClr val="FDFDFD"/>
                  </a:solidFill>
                  <a:effectLst/>
                  <a:uLnTx/>
                  <a:uFillTx/>
                  <a:latin typeface="+mn-lt"/>
                </a:rPr>
                <a:t>the grey line</a:t>
              </a:r>
            </a:p>
          </p:txBody>
        </p:sp>
        <p:grpSp>
          <p:nvGrpSpPr>
            <p:cNvPr id="48" name="Group 47"/>
            <p:cNvGrpSpPr/>
            <p:nvPr userDrawn="1"/>
          </p:nvGrpSpPr>
          <p:grpSpPr bwMode="gray">
            <a:xfrm>
              <a:off x="-546100" y="6452392"/>
              <a:ext cx="377657" cy="403227"/>
              <a:chOff x="-2035174" y="6454773"/>
              <a:chExt cx="1872000" cy="403227"/>
            </a:xfrm>
          </p:grpSpPr>
          <p:cxnSp>
            <p:nvCxnSpPr>
              <p:cNvPr id="49" name="Straight Connector 48"/>
              <p:cNvCxnSpPr/>
              <p:nvPr userDrawn="1"/>
            </p:nvCxnSpPr>
            <p:spPr bwMode="gray">
              <a:xfrm>
                <a:off x="-2035174" y="6858000"/>
                <a:ext cx="1872000" cy="0"/>
              </a:xfrm>
              <a:prstGeom prst="line">
                <a:avLst/>
              </a:prstGeom>
              <a:noFill/>
              <a:ln w="6350" cap="flat" cmpd="sng" algn="ctr">
                <a:solidFill>
                  <a:srgbClr val="C90068"/>
                </a:solidFill>
                <a:prstDash val="dash"/>
                <a:miter lim="800000"/>
              </a:ln>
              <a:effectLst/>
            </p:spPr>
          </p:cxnSp>
          <p:cxnSp>
            <p:nvCxnSpPr>
              <p:cNvPr id="50" name="Straight Connector 49"/>
              <p:cNvCxnSpPr/>
              <p:nvPr userDrawn="1"/>
            </p:nvCxnSpPr>
            <p:spPr bwMode="gray">
              <a:xfrm>
                <a:off x="-2035174" y="6454773"/>
                <a:ext cx="1872000" cy="0"/>
              </a:xfrm>
              <a:prstGeom prst="line">
                <a:avLst/>
              </a:prstGeom>
              <a:noFill/>
              <a:ln w="6350" cap="flat" cmpd="sng" algn="ctr">
                <a:solidFill>
                  <a:srgbClr val="C90068"/>
                </a:solidFill>
                <a:prstDash val="dash"/>
                <a:miter lim="800000"/>
              </a:ln>
              <a:effectLst/>
            </p:spPr>
          </p:cxnSp>
        </p:grpSp>
      </p:grpSp>
      <p:pic>
        <p:nvPicPr>
          <p:cNvPr id="38" name="Picture 37"/>
          <p:cNvPicPr>
            <a:picLocks noChangeAspect="1"/>
          </p:cNvPicPr>
          <p:nvPr userDrawn="1"/>
        </p:nvPicPr>
        <p:blipFill>
          <a:blip r:embed="rId34" cstate="screen">
            <a:extLst>
              <a:ext uri="{28A0092B-C50C-407E-A947-70E740481C1C}">
                <a14:useLocalDpi xmlns:a14="http://schemas.microsoft.com/office/drawing/2010/main"/>
              </a:ext>
            </a:extLst>
          </a:blip>
          <a:stretch>
            <a:fillRect/>
          </a:stretch>
        </p:blipFill>
        <p:spPr>
          <a:xfrm>
            <a:off x="10723433" y="6358069"/>
            <a:ext cx="1183250" cy="294605"/>
          </a:xfrm>
          <a:prstGeom prst="rect">
            <a:avLst/>
          </a:prstGeom>
        </p:spPr>
      </p:pic>
      <p:grpSp>
        <p:nvGrpSpPr>
          <p:cNvPr id="6" name="Group 5"/>
          <p:cNvGrpSpPr/>
          <p:nvPr userDrawn="1"/>
        </p:nvGrpSpPr>
        <p:grpSpPr>
          <a:xfrm>
            <a:off x="-2035175" y="0"/>
            <a:ext cx="1881477" cy="5176145"/>
            <a:chOff x="-2035175" y="0"/>
            <a:chExt cx="1881477" cy="5176145"/>
          </a:xfrm>
        </p:grpSpPr>
        <p:sp>
          <p:nvSpPr>
            <p:cNvPr id="44" name="Rectangle 104"/>
            <p:cNvSpPr>
              <a:spLocks noChangeArrowheads="1"/>
            </p:cNvSpPr>
            <p:nvPr userDrawn="1"/>
          </p:nvSpPr>
          <p:spPr bwMode="gray">
            <a:xfrm>
              <a:off x="-2025698" y="0"/>
              <a:ext cx="1872000" cy="5176145"/>
            </a:xfrm>
            <a:prstGeom prst="rect">
              <a:avLst/>
            </a:prstGeom>
            <a:solidFill>
              <a:srgbClr val="EAEAEA"/>
            </a:solidFill>
            <a:ln>
              <a:noFill/>
            </a:ln>
            <a:effectLst/>
          </p:spPr>
          <p:txBody>
            <a:bodyPr wrap="square" lIns="180000" tIns="180000" rIns="180000" bIns="180000" anchor="ctr">
              <a:noAutofit/>
            </a:bodyPr>
            <a:lstStyle/>
            <a:p>
              <a:endParaRPr lang="en-GB" sz="1000" noProof="0" dirty="0"/>
            </a:p>
          </p:txBody>
        </p:sp>
        <p:grpSp>
          <p:nvGrpSpPr>
            <p:cNvPr id="54" name="Group 53"/>
            <p:cNvGrpSpPr/>
            <p:nvPr userDrawn="1"/>
          </p:nvGrpSpPr>
          <p:grpSpPr>
            <a:xfrm>
              <a:off x="-2035175" y="0"/>
              <a:ext cx="1872000" cy="5176145"/>
              <a:chOff x="-2035175" y="0"/>
              <a:chExt cx="1872000" cy="5730106"/>
            </a:xfrm>
          </p:grpSpPr>
          <p:sp>
            <p:nvSpPr>
              <p:cNvPr id="55" name="Rectangle 104"/>
              <p:cNvSpPr>
                <a:spLocks noChangeArrowheads="1"/>
              </p:cNvSpPr>
              <p:nvPr/>
            </p:nvSpPr>
            <p:spPr bwMode="gray">
              <a:xfrm>
                <a:off x="-2035175" y="4672569"/>
                <a:ext cx="1872000" cy="1057537"/>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6" name="Rectangle 104"/>
              <p:cNvSpPr>
                <a:spLocks noChangeArrowheads="1"/>
              </p:cNvSpPr>
              <p:nvPr userDrawn="1"/>
            </p:nvSpPr>
            <p:spPr bwMode="gray">
              <a:xfrm>
                <a:off x="-2035175" y="0"/>
                <a:ext cx="1872000" cy="4709801"/>
              </a:xfrm>
              <a:prstGeom prst="rect">
                <a:avLst/>
              </a:prstGeom>
              <a:solidFill>
                <a:srgbClr val="EAEAEA"/>
              </a:solidFill>
              <a:ln>
                <a:noFill/>
              </a:ln>
              <a:effectLst/>
            </p:spPr>
            <p:txBody>
              <a:bodyPr wrap="square" lIns="180000" tIns="180000" rIns="180000" bIns="180000" anchor="ctr">
                <a:noAutofit/>
              </a:bodyPr>
              <a:lstStyle/>
              <a:p>
                <a:endParaRPr lang="en-GB" sz="1000" dirty="0"/>
              </a:p>
            </p:txBody>
          </p:sp>
          <p:sp>
            <p:nvSpPr>
              <p:cNvPr id="57" name="Rectangle 105"/>
              <p:cNvSpPr>
                <a:spLocks noChangeArrowheads="1"/>
              </p:cNvSpPr>
              <p:nvPr userDrawn="1"/>
            </p:nvSpPr>
            <p:spPr bwMode="gray">
              <a:xfrm>
                <a:off x="-1903413" y="665771"/>
                <a:ext cx="215900" cy="215900"/>
              </a:xfrm>
              <a:prstGeom prst="rect">
                <a:avLst/>
              </a:prstGeom>
              <a:solidFill>
                <a:srgbClr val="FF6200"/>
              </a:solidFill>
              <a:ln>
                <a:noFill/>
              </a:ln>
              <a:effectLst/>
            </p:spPr>
            <p:txBody>
              <a:bodyPr wrap="square" anchor="ctr">
                <a:noAutofit/>
              </a:bodyPr>
              <a:lstStyle/>
              <a:p>
                <a:endParaRPr lang="en-GB" sz="1000" dirty="0"/>
              </a:p>
            </p:txBody>
          </p:sp>
          <p:sp>
            <p:nvSpPr>
              <p:cNvPr id="58" name="Rectangle 106"/>
              <p:cNvSpPr>
                <a:spLocks noChangeArrowheads="1"/>
              </p:cNvSpPr>
              <p:nvPr userDrawn="1"/>
            </p:nvSpPr>
            <p:spPr bwMode="gray">
              <a:xfrm>
                <a:off x="-1612900" y="67529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Orange</a:t>
                </a:r>
              </a:p>
              <a:p>
                <a:pPr>
                  <a:lnSpc>
                    <a:spcPct val="65000"/>
                  </a:lnSpc>
                  <a:spcBef>
                    <a:spcPct val="20000"/>
                  </a:spcBef>
                  <a:spcAft>
                    <a:spcPct val="20000"/>
                  </a:spcAft>
                </a:pPr>
                <a:r>
                  <a:rPr lang="en-GB" altLang="en-GB" sz="1000" dirty="0">
                    <a:solidFill>
                      <a:srgbClr val="333333"/>
                    </a:solidFill>
                  </a:rPr>
                  <a:t>RGB= 255, 98, 0</a:t>
                </a:r>
              </a:p>
            </p:txBody>
          </p:sp>
          <p:sp>
            <p:nvSpPr>
              <p:cNvPr id="59" name="Rectangle 107"/>
              <p:cNvSpPr>
                <a:spLocks noChangeArrowheads="1"/>
              </p:cNvSpPr>
              <p:nvPr userDrawn="1"/>
            </p:nvSpPr>
            <p:spPr bwMode="gray">
              <a:xfrm>
                <a:off x="-1903413" y="1055027"/>
                <a:ext cx="215900" cy="215900"/>
              </a:xfrm>
              <a:prstGeom prst="rect">
                <a:avLst/>
              </a:prstGeom>
              <a:solidFill>
                <a:srgbClr val="A8A8A8"/>
              </a:solidFill>
              <a:ln>
                <a:noFill/>
              </a:ln>
              <a:effectLst/>
            </p:spPr>
            <p:txBody>
              <a:bodyPr wrap="square" anchor="ctr">
                <a:noAutofit/>
              </a:bodyPr>
              <a:lstStyle/>
              <a:p>
                <a:endParaRPr lang="en-GB" sz="1000" dirty="0"/>
              </a:p>
            </p:txBody>
          </p:sp>
          <p:sp>
            <p:nvSpPr>
              <p:cNvPr id="60" name="Rectangle 108"/>
              <p:cNvSpPr>
                <a:spLocks noChangeArrowheads="1"/>
              </p:cNvSpPr>
              <p:nvPr userDrawn="1"/>
            </p:nvSpPr>
            <p:spPr bwMode="gray">
              <a:xfrm>
                <a:off x="-1612900" y="1080427"/>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Light Grey</a:t>
                </a:r>
              </a:p>
              <a:p>
                <a:pPr>
                  <a:lnSpc>
                    <a:spcPct val="65000"/>
                  </a:lnSpc>
                  <a:spcBef>
                    <a:spcPct val="20000"/>
                  </a:spcBef>
                  <a:spcAft>
                    <a:spcPct val="20000"/>
                  </a:spcAft>
                </a:pPr>
                <a:r>
                  <a:rPr lang="en-GB" altLang="en-GB" sz="1000" dirty="0">
                    <a:solidFill>
                      <a:srgbClr val="333333"/>
                    </a:solidFill>
                  </a:rPr>
                  <a:t>RGB= 168, 168, 168</a:t>
                </a:r>
              </a:p>
            </p:txBody>
          </p:sp>
          <p:sp>
            <p:nvSpPr>
              <p:cNvPr id="61" name="Rectangle 109"/>
              <p:cNvSpPr>
                <a:spLocks noChangeArrowheads="1"/>
              </p:cNvSpPr>
              <p:nvPr userDrawn="1"/>
            </p:nvSpPr>
            <p:spPr bwMode="gray">
              <a:xfrm>
                <a:off x="-1903413" y="2583180"/>
                <a:ext cx="215900" cy="215900"/>
              </a:xfrm>
              <a:prstGeom prst="rect">
                <a:avLst/>
              </a:prstGeom>
              <a:solidFill>
                <a:srgbClr val="525199"/>
              </a:solidFill>
              <a:ln>
                <a:noFill/>
              </a:ln>
              <a:effectLst/>
            </p:spPr>
            <p:txBody>
              <a:bodyPr wrap="square" anchor="ctr">
                <a:noAutofit/>
              </a:bodyPr>
              <a:lstStyle/>
              <a:p>
                <a:endParaRPr lang="en-GB" sz="1000" dirty="0"/>
              </a:p>
            </p:txBody>
          </p:sp>
          <p:sp>
            <p:nvSpPr>
              <p:cNvPr id="62" name="Rectangle 110"/>
              <p:cNvSpPr>
                <a:spLocks noChangeArrowheads="1"/>
              </p:cNvSpPr>
              <p:nvPr userDrawn="1"/>
            </p:nvSpPr>
            <p:spPr bwMode="gray">
              <a:xfrm>
                <a:off x="-1612900" y="25927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Indigo</a:t>
                </a:r>
              </a:p>
              <a:p>
                <a:pPr>
                  <a:lnSpc>
                    <a:spcPct val="65000"/>
                  </a:lnSpc>
                  <a:spcBef>
                    <a:spcPct val="20000"/>
                  </a:spcBef>
                  <a:spcAft>
                    <a:spcPct val="20000"/>
                  </a:spcAft>
                </a:pPr>
                <a:r>
                  <a:rPr lang="en-GB" altLang="en-GB" sz="1000" dirty="0">
                    <a:solidFill>
                      <a:srgbClr val="333333"/>
                    </a:solidFill>
                  </a:rPr>
                  <a:t>RGB= 82, 81, 153</a:t>
                </a:r>
              </a:p>
            </p:txBody>
          </p:sp>
          <p:sp>
            <p:nvSpPr>
              <p:cNvPr id="63" name="Rectangle 111"/>
              <p:cNvSpPr>
                <a:spLocks noChangeArrowheads="1"/>
              </p:cNvSpPr>
              <p:nvPr userDrawn="1"/>
            </p:nvSpPr>
            <p:spPr bwMode="gray">
              <a:xfrm>
                <a:off x="-1903413" y="3009234"/>
                <a:ext cx="215900" cy="215900"/>
              </a:xfrm>
              <a:prstGeom prst="rect">
                <a:avLst/>
              </a:prstGeom>
              <a:solidFill>
                <a:srgbClr val="60A6DA"/>
              </a:solidFill>
              <a:ln>
                <a:noFill/>
              </a:ln>
              <a:effectLst/>
            </p:spPr>
            <p:txBody>
              <a:bodyPr wrap="square" anchor="ctr">
                <a:noAutofit/>
              </a:bodyPr>
              <a:lstStyle/>
              <a:p>
                <a:endParaRPr lang="en-GB" sz="1000" dirty="0"/>
              </a:p>
            </p:txBody>
          </p:sp>
          <p:sp>
            <p:nvSpPr>
              <p:cNvPr id="64" name="Rectangle 112"/>
              <p:cNvSpPr>
                <a:spLocks noChangeArrowheads="1"/>
              </p:cNvSpPr>
              <p:nvPr userDrawn="1"/>
            </p:nvSpPr>
            <p:spPr bwMode="gray">
              <a:xfrm>
                <a:off x="-1612900" y="300923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Sky</a:t>
                </a:r>
              </a:p>
              <a:p>
                <a:pPr>
                  <a:lnSpc>
                    <a:spcPct val="65000"/>
                  </a:lnSpc>
                  <a:spcBef>
                    <a:spcPct val="20000"/>
                  </a:spcBef>
                  <a:spcAft>
                    <a:spcPct val="20000"/>
                  </a:spcAft>
                </a:pPr>
                <a:r>
                  <a:rPr lang="en-GB" altLang="en-GB" sz="1000" dirty="0">
                    <a:solidFill>
                      <a:srgbClr val="333333"/>
                    </a:solidFill>
                  </a:rPr>
                  <a:t>RGB= 96, 166, 218</a:t>
                </a:r>
              </a:p>
            </p:txBody>
          </p:sp>
          <p:sp>
            <p:nvSpPr>
              <p:cNvPr id="65" name="Rectangle 113"/>
              <p:cNvSpPr>
                <a:spLocks noChangeArrowheads="1"/>
              </p:cNvSpPr>
              <p:nvPr userDrawn="1"/>
            </p:nvSpPr>
            <p:spPr bwMode="gray">
              <a:xfrm>
                <a:off x="-1903413" y="166884"/>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200" b="1" dirty="0">
                    <a:solidFill>
                      <a:srgbClr val="333333"/>
                    </a:solidFill>
                  </a:rPr>
                  <a:t>Colour guidelines</a:t>
                </a:r>
              </a:p>
            </p:txBody>
          </p:sp>
          <p:sp>
            <p:nvSpPr>
              <p:cNvPr id="66" name="Rectangle 107"/>
              <p:cNvSpPr>
                <a:spLocks noChangeArrowheads="1"/>
              </p:cNvSpPr>
              <p:nvPr/>
            </p:nvSpPr>
            <p:spPr bwMode="gray">
              <a:xfrm>
                <a:off x="-1903413" y="3435288"/>
                <a:ext cx="215900" cy="215900"/>
              </a:xfrm>
              <a:prstGeom prst="rect">
                <a:avLst/>
              </a:prstGeom>
              <a:solidFill>
                <a:srgbClr val="AB0066"/>
              </a:solidFill>
              <a:ln>
                <a:noFill/>
              </a:ln>
              <a:effectLst/>
            </p:spPr>
            <p:txBody>
              <a:bodyPr wrap="square" anchor="ctr">
                <a:noAutofit/>
              </a:bodyPr>
              <a:lstStyle/>
              <a:p>
                <a:endParaRPr lang="en-GB" sz="1000" dirty="0"/>
              </a:p>
            </p:txBody>
          </p:sp>
          <p:sp>
            <p:nvSpPr>
              <p:cNvPr id="67" name="Rectangle 108"/>
              <p:cNvSpPr>
                <a:spLocks noChangeArrowheads="1"/>
              </p:cNvSpPr>
              <p:nvPr/>
            </p:nvSpPr>
            <p:spPr bwMode="gray">
              <a:xfrm>
                <a:off x="-1612900" y="3434952"/>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Fuchsia</a:t>
                </a:r>
              </a:p>
              <a:p>
                <a:pPr>
                  <a:lnSpc>
                    <a:spcPct val="65000"/>
                  </a:lnSpc>
                  <a:spcBef>
                    <a:spcPct val="20000"/>
                  </a:spcBef>
                  <a:spcAft>
                    <a:spcPct val="20000"/>
                  </a:spcAft>
                </a:pPr>
                <a:r>
                  <a:rPr lang="en-GB" altLang="en-GB" sz="1000" dirty="0">
                    <a:solidFill>
                      <a:srgbClr val="333333"/>
                    </a:solidFill>
                  </a:rPr>
                  <a:t>RGB= 171, 0, 102</a:t>
                </a:r>
              </a:p>
            </p:txBody>
          </p:sp>
          <p:sp>
            <p:nvSpPr>
              <p:cNvPr id="68" name="Rectangle 109"/>
              <p:cNvSpPr>
                <a:spLocks noChangeArrowheads="1"/>
              </p:cNvSpPr>
              <p:nvPr/>
            </p:nvSpPr>
            <p:spPr bwMode="gray">
              <a:xfrm>
                <a:off x="-1903413" y="3853390"/>
                <a:ext cx="215900" cy="215900"/>
              </a:xfrm>
              <a:prstGeom prst="rect">
                <a:avLst/>
              </a:prstGeom>
              <a:solidFill>
                <a:srgbClr val="D0D93C"/>
              </a:solidFill>
              <a:ln>
                <a:noFill/>
              </a:ln>
              <a:effectLst/>
            </p:spPr>
            <p:txBody>
              <a:bodyPr wrap="square" anchor="ctr">
                <a:noAutofit/>
              </a:bodyPr>
              <a:lstStyle/>
              <a:p>
                <a:endParaRPr lang="en-GB" sz="1000" dirty="0"/>
              </a:p>
            </p:txBody>
          </p:sp>
          <p:sp>
            <p:nvSpPr>
              <p:cNvPr id="69" name="Rectangle 110"/>
              <p:cNvSpPr>
                <a:spLocks noChangeArrowheads="1"/>
              </p:cNvSpPr>
              <p:nvPr/>
            </p:nvSpPr>
            <p:spPr bwMode="gray">
              <a:xfrm>
                <a:off x="-1612900" y="385218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Lime</a:t>
                </a:r>
              </a:p>
              <a:p>
                <a:pPr>
                  <a:lnSpc>
                    <a:spcPct val="65000"/>
                  </a:lnSpc>
                  <a:spcBef>
                    <a:spcPct val="20000"/>
                  </a:spcBef>
                  <a:spcAft>
                    <a:spcPct val="20000"/>
                  </a:spcAft>
                </a:pPr>
                <a:r>
                  <a:rPr lang="en-GB" altLang="en-GB" sz="1000" dirty="0">
                    <a:solidFill>
                      <a:srgbClr val="333333"/>
                    </a:solidFill>
                  </a:rPr>
                  <a:t>RGB= 208, 217, 60</a:t>
                </a:r>
              </a:p>
            </p:txBody>
          </p:sp>
          <p:sp>
            <p:nvSpPr>
              <p:cNvPr id="70" name="Rectangle 111"/>
              <p:cNvSpPr>
                <a:spLocks noChangeArrowheads="1"/>
              </p:cNvSpPr>
              <p:nvPr/>
            </p:nvSpPr>
            <p:spPr bwMode="gray">
              <a:xfrm>
                <a:off x="-1903413" y="4247638"/>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71" name="Rectangle 112"/>
              <p:cNvSpPr>
                <a:spLocks noChangeArrowheads="1"/>
              </p:cNvSpPr>
              <p:nvPr/>
            </p:nvSpPr>
            <p:spPr bwMode="gray">
              <a:xfrm>
                <a:off x="-1612900" y="4252640"/>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Leaf</a:t>
                </a:r>
              </a:p>
              <a:p>
                <a:pPr>
                  <a:lnSpc>
                    <a:spcPct val="65000"/>
                  </a:lnSpc>
                  <a:spcBef>
                    <a:spcPct val="20000"/>
                  </a:spcBef>
                  <a:spcAft>
                    <a:spcPct val="20000"/>
                  </a:spcAft>
                </a:pPr>
                <a:r>
                  <a:rPr lang="en-GB" altLang="en-GB" sz="1000" dirty="0">
                    <a:solidFill>
                      <a:srgbClr val="333333"/>
                    </a:solidFill>
                  </a:rPr>
                  <a:t>RGB= 52, 150, 81</a:t>
                </a:r>
              </a:p>
            </p:txBody>
          </p:sp>
          <p:sp>
            <p:nvSpPr>
              <p:cNvPr id="72" name="Rectangle 109"/>
              <p:cNvSpPr>
                <a:spLocks noChangeArrowheads="1"/>
              </p:cNvSpPr>
              <p:nvPr/>
            </p:nvSpPr>
            <p:spPr bwMode="gray">
              <a:xfrm>
                <a:off x="-1903413" y="1489280"/>
                <a:ext cx="215900" cy="215900"/>
              </a:xfrm>
              <a:prstGeom prst="rect">
                <a:avLst/>
              </a:prstGeom>
              <a:solidFill>
                <a:srgbClr val="696969"/>
              </a:solidFill>
              <a:ln>
                <a:noFill/>
              </a:ln>
              <a:effectLst/>
            </p:spPr>
            <p:txBody>
              <a:bodyPr wrap="square" anchor="ctr">
                <a:noAutofit/>
              </a:bodyPr>
              <a:lstStyle/>
              <a:p>
                <a:endParaRPr lang="en-GB" sz="1000" dirty="0"/>
              </a:p>
            </p:txBody>
          </p:sp>
          <p:sp>
            <p:nvSpPr>
              <p:cNvPr id="73" name="Rectangle 110"/>
              <p:cNvSpPr>
                <a:spLocks noChangeArrowheads="1"/>
              </p:cNvSpPr>
              <p:nvPr/>
            </p:nvSpPr>
            <p:spPr bwMode="gray">
              <a:xfrm>
                <a:off x="-1612900" y="149880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Mid Grey</a:t>
                </a:r>
              </a:p>
              <a:p>
                <a:pPr>
                  <a:lnSpc>
                    <a:spcPct val="65000"/>
                  </a:lnSpc>
                  <a:spcBef>
                    <a:spcPct val="20000"/>
                  </a:spcBef>
                  <a:spcAft>
                    <a:spcPct val="20000"/>
                  </a:spcAft>
                </a:pPr>
                <a:r>
                  <a:rPr lang="en-GB" altLang="en-GB" sz="1000" dirty="0">
                    <a:solidFill>
                      <a:srgbClr val="333333"/>
                    </a:solidFill>
                  </a:rPr>
                  <a:t>RGB= 105, 105, 105</a:t>
                </a:r>
              </a:p>
            </p:txBody>
          </p:sp>
          <p:sp>
            <p:nvSpPr>
              <p:cNvPr id="74" name="Rectangle 111"/>
              <p:cNvSpPr>
                <a:spLocks noChangeArrowheads="1"/>
              </p:cNvSpPr>
              <p:nvPr/>
            </p:nvSpPr>
            <p:spPr bwMode="gray">
              <a:xfrm>
                <a:off x="-1903413" y="1895419"/>
                <a:ext cx="215900" cy="215900"/>
              </a:xfrm>
              <a:prstGeom prst="rect">
                <a:avLst/>
              </a:prstGeom>
              <a:solidFill>
                <a:srgbClr val="333333"/>
              </a:solidFill>
              <a:ln>
                <a:noFill/>
              </a:ln>
              <a:effectLst/>
            </p:spPr>
            <p:txBody>
              <a:bodyPr wrap="square" anchor="ctr">
                <a:noAutofit/>
              </a:bodyPr>
              <a:lstStyle/>
              <a:p>
                <a:endParaRPr lang="en-GB" sz="1000" dirty="0"/>
              </a:p>
            </p:txBody>
          </p:sp>
          <p:sp>
            <p:nvSpPr>
              <p:cNvPr id="75" name="Rectangle 112"/>
              <p:cNvSpPr>
                <a:spLocks noChangeArrowheads="1"/>
              </p:cNvSpPr>
              <p:nvPr/>
            </p:nvSpPr>
            <p:spPr bwMode="gray">
              <a:xfrm>
                <a:off x="-1612900" y="1904944"/>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Text Colour</a:t>
                </a:r>
              </a:p>
              <a:p>
                <a:pPr>
                  <a:lnSpc>
                    <a:spcPct val="65000"/>
                  </a:lnSpc>
                  <a:spcBef>
                    <a:spcPct val="20000"/>
                  </a:spcBef>
                  <a:spcAft>
                    <a:spcPct val="20000"/>
                  </a:spcAft>
                </a:pPr>
                <a:r>
                  <a:rPr lang="en-GB" altLang="en-GB" sz="1000" dirty="0">
                    <a:solidFill>
                      <a:srgbClr val="333333"/>
                    </a:solidFill>
                  </a:rPr>
                  <a:t>RGB= 51, 51, 51</a:t>
                </a:r>
              </a:p>
            </p:txBody>
          </p:sp>
          <p:pic>
            <p:nvPicPr>
              <p:cNvPr id="76" name="Picture 75"/>
              <p:cNvPicPr>
                <a:picLocks noChangeAspect="1"/>
              </p:cNvPicPr>
              <p:nvPr userDrawn="1"/>
            </p:nvPicPr>
            <p:blipFill>
              <a:blip r:embed="rId35" cstate="screen">
                <a:extLst>
                  <a:ext uri="{28A0092B-C50C-407E-A947-70E740481C1C}">
                    <a14:useLocalDpi xmlns:a14="http://schemas.microsoft.com/office/drawing/2010/main"/>
                  </a:ext>
                </a:extLst>
              </a:blip>
              <a:stretch>
                <a:fillRect/>
              </a:stretch>
            </p:blipFill>
            <p:spPr>
              <a:xfrm>
                <a:off x="-1804990" y="2022815"/>
                <a:ext cx="154783" cy="138908"/>
              </a:xfrm>
              <a:prstGeom prst="rect">
                <a:avLst/>
              </a:prstGeom>
            </p:spPr>
          </p:pic>
          <p:sp>
            <p:nvSpPr>
              <p:cNvPr id="77" name="Rectangle 111"/>
              <p:cNvSpPr>
                <a:spLocks noChangeArrowheads="1"/>
              </p:cNvSpPr>
              <p:nvPr userDrawn="1"/>
            </p:nvSpPr>
            <p:spPr bwMode="gray">
              <a:xfrm>
                <a:off x="-1903413" y="4979815"/>
                <a:ext cx="215900" cy="215900"/>
              </a:xfrm>
              <a:prstGeom prst="rect">
                <a:avLst/>
              </a:prstGeom>
              <a:solidFill>
                <a:srgbClr val="FF0000"/>
              </a:solidFill>
              <a:ln>
                <a:noFill/>
              </a:ln>
              <a:effectLst/>
            </p:spPr>
            <p:txBody>
              <a:bodyPr wrap="square" anchor="ctr">
                <a:noAutofit/>
              </a:bodyPr>
              <a:lstStyle/>
              <a:p>
                <a:endParaRPr lang="en-GB" sz="1000" dirty="0"/>
              </a:p>
            </p:txBody>
          </p:sp>
          <p:sp>
            <p:nvSpPr>
              <p:cNvPr id="78" name="Rectangle 112"/>
              <p:cNvSpPr>
                <a:spLocks noChangeArrowheads="1"/>
              </p:cNvSpPr>
              <p:nvPr userDrawn="1"/>
            </p:nvSpPr>
            <p:spPr bwMode="gray">
              <a:xfrm>
                <a:off x="-1612900" y="4979815"/>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Minus</a:t>
                </a:r>
              </a:p>
              <a:p>
                <a:pPr>
                  <a:lnSpc>
                    <a:spcPct val="65000"/>
                  </a:lnSpc>
                  <a:spcBef>
                    <a:spcPct val="20000"/>
                  </a:spcBef>
                  <a:spcAft>
                    <a:spcPct val="20000"/>
                  </a:spcAft>
                </a:pPr>
                <a:r>
                  <a:rPr lang="en-GB" altLang="en-GB" sz="1000" dirty="0">
                    <a:solidFill>
                      <a:srgbClr val="333333"/>
                    </a:solidFill>
                  </a:rPr>
                  <a:t>RGB= 255, 0, 0</a:t>
                </a:r>
              </a:p>
            </p:txBody>
          </p:sp>
          <p:sp>
            <p:nvSpPr>
              <p:cNvPr id="79" name="Rectangle 111"/>
              <p:cNvSpPr>
                <a:spLocks noChangeArrowheads="1"/>
              </p:cNvSpPr>
              <p:nvPr userDrawn="1"/>
            </p:nvSpPr>
            <p:spPr bwMode="gray">
              <a:xfrm>
                <a:off x="-1903413" y="5343581"/>
                <a:ext cx="215900" cy="215900"/>
              </a:xfrm>
              <a:prstGeom prst="rect">
                <a:avLst/>
              </a:prstGeom>
              <a:solidFill>
                <a:srgbClr val="019649"/>
              </a:solidFill>
              <a:ln>
                <a:noFill/>
              </a:ln>
              <a:effectLst/>
            </p:spPr>
            <p:txBody>
              <a:bodyPr wrap="square" anchor="ctr">
                <a:noAutofit/>
              </a:bodyPr>
              <a:lstStyle/>
              <a:p>
                <a:endParaRPr lang="en-GB" sz="1000" dirty="0"/>
              </a:p>
            </p:txBody>
          </p:sp>
          <p:sp>
            <p:nvSpPr>
              <p:cNvPr id="80" name="Rectangle 112"/>
              <p:cNvSpPr>
                <a:spLocks noChangeArrowheads="1"/>
              </p:cNvSpPr>
              <p:nvPr userDrawn="1"/>
            </p:nvSpPr>
            <p:spPr bwMode="gray">
              <a:xfrm>
                <a:off x="-1612900" y="5353106"/>
                <a:ext cx="1368000" cy="28575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65000"/>
                  </a:lnSpc>
                  <a:spcBef>
                    <a:spcPct val="20000"/>
                  </a:spcBef>
                  <a:spcAft>
                    <a:spcPct val="20000"/>
                  </a:spcAft>
                </a:pPr>
                <a:r>
                  <a:rPr lang="en-GB" altLang="en-GB" sz="1000" dirty="0">
                    <a:solidFill>
                      <a:srgbClr val="333333"/>
                    </a:solidFill>
                  </a:rPr>
                  <a:t>ING Plus</a:t>
                </a:r>
              </a:p>
              <a:p>
                <a:pPr>
                  <a:lnSpc>
                    <a:spcPct val="65000"/>
                  </a:lnSpc>
                  <a:spcBef>
                    <a:spcPct val="20000"/>
                  </a:spcBef>
                  <a:spcAft>
                    <a:spcPct val="20000"/>
                  </a:spcAft>
                </a:pPr>
                <a:r>
                  <a:rPr lang="en-GB" altLang="en-GB" sz="1000" dirty="0">
                    <a:solidFill>
                      <a:srgbClr val="333333"/>
                    </a:solidFill>
                  </a:rPr>
                  <a:t>RGB= 52, 150, 81</a:t>
                </a:r>
              </a:p>
            </p:txBody>
          </p:sp>
          <p:sp>
            <p:nvSpPr>
              <p:cNvPr id="81" name="Rectangle 113"/>
              <p:cNvSpPr>
                <a:spLocks noChangeArrowheads="1"/>
              </p:cNvSpPr>
              <p:nvPr userDrawn="1"/>
            </p:nvSpPr>
            <p:spPr bwMode="gray">
              <a:xfrm>
                <a:off x="-1903413" y="450038"/>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Primary colours</a:t>
                </a:r>
              </a:p>
            </p:txBody>
          </p:sp>
          <p:sp>
            <p:nvSpPr>
              <p:cNvPr id="82" name="Rectangle 113"/>
              <p:cNvSpPr>
                <a:spLocks noChangeArrowheads="1"/>
              </p:cNvSpPr>
              <p:nvPr userDrawn="1"/>
            </p:nvSpPr>
            <p:spPr bwMode="gray">
              <a:xfrm>
                <a:off x="-1903413" y="238042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Secondary colours</a:t>
                </a:r>
              </a:p>
            </p:txBody>
          </p:sp>
          <p:sp>
            <p:nvSpPr>
              <p:cNvPr id="83" name="Rectangle 113"/>
              <p:cNvSpPr>
                <a:spLocks noChangeArrowheads="1"/>
              </p:cNvSpPr>
              <p:nvPr userDrawn="1"/>
            </p:nvSpPr>
            <p:spPr bwMode="gray">
              <a:xfrm>
                <a:off x="-1903413" y="4757632"/>
                <a:ext cx="1692000" cy="165100"/>
              </a:xfrm>
              <a:prstGeom prst="rect">
                <a:avLst/>
              </a:prstGeom>
              <a:noFill/>
              <a:ln>
                <a:noFill/>
              </a:ln>
              <a:effectLst/>
              <a:extLst>
                <a:ext uri="{909E8E84-426E-40DD-AFC4-6F175D3DCCD1}">
                  <a14:hiddenFill xmlns:a14="http://schemas.microsoft.com/office/drawing/2010/main">
                    <a:solidFill>
                      <a:srgbClr val="C8DCF0"/>
                    </a:solidFill>
                  </a14:hiddenFill>
                </a:ext>
                <a:ext uri="{91240B29-F687-4F45-9708-019B960494DF}">
                  <a14:hiddenLine xmlns:a14="http://schemas.microsoft.com/office/drawing/2010/main" w="9525" algn="ctr">
                    <a:solidFill>
                      <a:srgbClr val="00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noAutofit/>
              </a:bodyPr>
              <a:lstStyle/>
              <a:p>
                <a:pPr>
                  <a:lnSpc>
                    <a:spcPct val="90000"/>
                  </a:lnSpc>
                  <a:spcBef>
                    <a:spcPct val="20000"/>
                  </a:spcBef>
                  <a:spcAft>
                    <a:spcPct val="20000"/>
                  </a:spcAft>
                </a:pPr>
                <a:r>
                  <a:rPr lang="en-GB" altLang="en-GB" sz="1000" b="1" dirty="0">
                    <a:solidFill>
                      <a:srgbClr val="333333"/>
                    </a:solidFill>
                  </a:rPr>
                  <a:t>Functional colours</a:t>
                </a:r>
              </a:p>
            </p:txBody>
          </p:sp>
        </p:grpSp>
      </p:grpSp>
    </p:spTree>
    <p:extLst>
      <p:ext uri="{BB962C8B-B14F-4D97-AF65-F5344CB8AC3E}">
        <p14:creationId xmlns:p14="http://schemas.microsoft.com/office/powerpoint/2010/main" val="4239967618"/>
      </p:ext>
    </p:extLst>
  </p:cSld>
  <p:clrMap bg1="lt1" tx1="dk1" bg2="lt2" tx2="dk2" accent1="accent1" accent2="accent2" accent3="accent3" accent4="accent4" accent5="accent5" accent6="accent6" hlink="hlink" folHlink="folHlink"/>
  <p:sldLayoutIdLst>
    <p:sldLayoutId id="2147483707" r:id="rId1"/>
    <p:sldLayoutId id="2147483685" r:id="rId2"/>
    <p:sldLayoutId id="2147483737" r:id="rId3"/>
    <p:sldLayoutId id="2147483729" r:id="rId4"/>
    <p:sldLayoutId id="2147483725" r:id="rId5"/>
    <p:sldLayoutId id="2147483727" r:id="rId6"/>
    <p:sldLayoutId id="2147483728" r:id="rId7"/>
    <p:sldLayoutId id="2147483732" r:id="rId8"/>
    <p:sldLayoutId id="2147483733" r:id="rId9"/>
    <p:sldLayoutId id="2147483734" r:id="rId10"/>
    <p:sldLayoutId id="2147483735" r:id="rId11"/>
    <p:sldLayoutId id="2147483692" r:id="rId12"/>
    <p:sldLayoutId id="2147483711" r:id="rId13"/>
    <p:sldLayoutId id="2147483694" r:id="rId14"/>
    <p:sldLayoutId id="2147483695" r:id="rId15"/>
    <p:sldLayoutId id="2147483696" r:id="rId16"/>
    <p:sldLayoutId id="2147483736" r:id="rId17"/>
    <p:sldLayoutId id="2147483738" r:id="rId18"/>
    <p:sldLayoutId id="2147483739" r:id="rId19"/>
    <p:sldLayoutId id="2147483731" r:id="rId20"/>
    <p:sldLayoutId id="2147483697" r:id="rId21"/>
    <p:sldLayoutId id="2147483740" r:id="rId22"/>
    <p:sldLayoutId id="2147483716" r:id="rId23"/>
    <p:sldLayoutId id="2147483718" r:id="rId24"/>
    <p:sldLayoutId id="2147483719" r:id="rId25"/>
    <p:sldLayoutId id="2147483700" r:id="rId26"/>
    <p:sldLayoutId id="2147483743" r:id="rId27"/>
    <p:sldLayoutId id="2147483742" r:id="rId28"/>
    <p:sldLayoutId id="2147483741" r:id="rId29"/>
    <p:sldLayoutId id="2147483702" r:id="rId30"/>
    <p:sldLayoutId id="2147483706" r:id="rId31"/>
    <p:sldLayoutId id="2147483726" r:id="rId32"/>
  </p:sldLayoutIdLst>
  <p:hf hdr="0" ftr="0" dt="0"/>
  <p:txStyles>
    <p:titleStyle>
      <a:lvl1pPr algn="l" defTabSz="914400" rtl="0" eaLnBrk="1" latinLnBrk="0" hangingPunct="1">
        <a:lnSpc>
          <a:spcPts val="2800"/>
        </a:lnSpc>
        <a:spcBef>
          <a:spcPct val="0"/>
        </a:spcBef>
        <a:buNone/>
        <a:defRPr sz="2800" b="1" kern="1200" baseline="0">
          <a:solidFill>
            <a:schemeClr val="tx2"/>
          </a:solidFill>
          <a:latin typeface="+mj-lt"/>
          <a:ea typeface="+mj-ea"/>
          <a:cs typeface="ING Me" pitchFamily="2" charset="0"/>
        </a:defRPr>
      </a:lvl1pPr>
    </p:titleStyle>
    <p:bodyStyle>
      <a:lvl1pPr marL="0" indent="0" algn="l" defTabSz="914400" rtl="0" eaLnBrk="1" latinLnBrk="0" hangingPunct="1">
        <a:lnSpc>
          <a:spcPts val="2400"/>
        </a:lnSpc>
        <a:spcBef>
          <a:spcPts val="0"/>
        </a:spcBef>
        <a:spcAft>
          <a:spcPts val="0"/>
        </a:spcAft>
        <a:buFont typeface="Arial" panose="020B0604020202020204" pitchFamily="34" charset="0"/>
        <a:buNone/>
        <a:defRPr sz="2000" b="0" kern="1200" baseline="0">
          <a:solidFill>
            <a:schemeClr val="tx1"/>
          </a:solidFill>
          <a:latin typeface="+mn-lt"/>
          <a:ea typeface="+mn-ea"/>
          <a:cs typeface="ING Me" pitchFamily="2" charset="0"/>
        </a:defRPr>
      </a:lvl1pPr>
      <a:lvl2pPr marL="0" indent="0" algn="l" defTabSz="914400" rtl="0" eaLnBrk="1" latinLnBrk="0" hangingPunct="1">
        <a:lnSpc>
          <a:spcPts val="2400"/>
        </a:lnSpc>
        <a:spcBef>
          <a:spcPts val="0"/>
        </a:spcBef>
        <a:spcAft>
          <a:spcPts val="0"/>
        </a:spcAft>
        <a:buFont typeface="Arial" panose="020B0604020202020204" pitchFamily="34" charset="0"/>
        <a:buNone/>
        <a:defRPr sz="2000" kern="1200" baseline="0">
          <a:solidFill>
            <a:schemeClr val="tx1"/>
          </a:solidFill>
          <a:latin typeface="+mn-lt"/>
          <a:ea typeface="+mn-ea"/>
          <a:cs typeface="ING Me" pitchFamily="2" charset="0"/>
        </a:defRPr>
      </a:lvl2pPr>
      <a:lvl3pPr marL="266700" indent="-266700" algn="l" defTabSz="914400" rtl="0" eaLnBrk="1" latinLnBrk="0" hangingPunct="1">
        <a:lnSpc>
          <a:spcPts val="2400"/>
        </a:lnSpc>
        <a:spcBef>
          <a:spcPts val="0"/>
        </a:spcBef>
        <a:spcAft>
          <a:spcPts val="0"/>
        </a:spcAft>
        <a:buClr>
          <a:schemeClr val="tx2"/>
        </a:buClr>
        <a:buFont typeface="ING Me" pitchFamily="2" charset="0"/>
        <a:buChar char="•"/>
        <a:defRPr sz="2000" kern="1200" baseline="0">
          <a:solidFill>
            <a:schemeClr val="tx1"/>
          </a:solidFill>
          <a:latin typeface="+mn-lt"/>
          <a:ea typeface="+mn-ea"/>
          <a:cs typeface="ING Me" pitchFamily="2" charset="0"/>
        </a:defRPr>
      </a:lvl3pPr>
      <a:lvl4pPr marL="512763" indent="-260350" algn="l" defTabSz="914400" rtl="0" eaLnBrk="1" latinLnBrk="0" hangingPunct="1">
        <a:lnSpc>
          <a:spcPts val="2400"/>
        </a:lnSpc>
        <a:spcBef>
          <a:spcPts val="0"/>
        </a:spcBef>
        <a:spcAft>
          <a:spcPts val="0"/>
        </a:spcAft>
        <a:buClr>
          <a:schemeClr val="bg2"/>
        </a:buClr>
        <a:buFont typeface="ING Me" pitchFamily="2" charset="0"/>
        <a:buChar char="•"/>
        <a:defRPr sz="2000" kern="1200" baseline="0">
          <a:solidFill>
            <a:schemeClr val="tx1"/>
          </a:solidFill>
          <a:latin typeface="+mn-lt"/>
          <a:ea typeface="+mn-ea"/>
          <a:cs typeface="ING Me" pitchFamily="2" charset="0"/>
        </a:defRPr>
      </a:lvl4pPr>
      <a:lvl5pPr marL="762000" indent="-252413" algn="l" defTabSz="914400" rtl="0" eaLnBrk="1" latinLnBrk="0" hangingPunct="1">
        <a:lnSpc>
          <a:spcPts val="2400"/>
        </a:lnSpc>
        <a:spcBef>
          <a:spcPts val="0"/>
        </a:spcBef>
        <a:spcAft>
          <a:spcPts val="0"/>
        </a:spcAft>
        <a:buClr>
          <a:schemeClr val="accent3"/>
        </a:buClr>
        <a:buFont typeface="ING Me" pitchFamily="2" charset="0"/>
        <a:buChar char="•"/>
        <a:defRPr sz="2000" kern="1200" baseline="0">
          <a:solidFill>
            <a:schemeClr val="tx1"/>
          </a:solidFill>
          <a:latin typeface="+mn-lt"/>
          <a:ea typeface="+mn-ea"/>
          <a:cs typeface="ING Me"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400" kern="1200">
          <a:solidFill>
            <a:schemeClr val="tx1"/>
          </a:solidFill>
          <a:latin typeface="+mn-lt"/>
          <a:ea typeface="+mn-ea"/>
          <a:cs typeface="+mn-cs"/>
        </a:defRPr>
      </a:lvl1pPr>
      <a:lvl2pPr marL="0" algn="l" defTabSz="914400" rtl="0" eaLnBrk="1" latinLnBrk="0" hangingPunct="1">
        <a:defRPr sz="1400" kern="1200">
          <a:solidFill>
            <a:schemeClr val="tx1"/>
          </a:solidFill>
          <a:latin typeface="+mn-lt"/>
          <a:ea typeface="+mn-ea"/>
          <a:cs typeface="+mn-cs"/>
        </a:defRPr>
      </a:lvl2pPr>
      <a:lvl3pPr marL="0" algn="l" defTabSz="914400" rtl="0" eaLnBrk="1" latinLnBrk="0" hangingPunct="1">
        <a:defRPr sz="1400" kern="1200">
          <a:solidFill>
            <a:schemeClr val="tx1"/>
          </a:solidFill>
          <a:latin typeface="+mn-lt"/>
          <a:ea typeface="+mn-ea"/>
          <a:cs typeface="+mn-cs"/>
        </a:defRPr>
      </a:lvl3pPr>
      <a:lvl4pPr marL="0" algn="l" defTabSz="914400" rtl="0" eaLnBrk="1" latinLnBrk="0" hangingPunct="1">
        <a:defRPr sz="1400" kern="1200">
          <a:solidFill>
            <a:schemeClr val="tx1"/>
          </a:solidFill>
          <a:latin typeface="+mn-lt"/>
          <a:ea typeface="+mn-ea"/>
          <a:cs typeface="+mn-cs"/>
        </a:defRPr>
      </a:lvl4pPr>
      <a:lvl5pPr marL="0" algn="l" defTabSz="914400" rtl="0" eaLnBrk="1" latinLnBrk="0" hangingPunct="1">
        <a:defRPr sz="1400" kern="1200">
          <a:solidFill>
            <a:schemeClr val="tx1"/>
          </a:solidFill>
          <a:latin typeface="+mn-lt"/>
          <a:ea typeface="+mn-ea"/>
          <a:cs typeface="+mn-cs"/>
        </a:defRPr>
      </a:lvl5pPr>
      <a:lvl6pPr marL="0" algn="l" defTabSz="914400" rtl="0" eaLnBrk="1" latinLnBrk="0" hangingPunct="1">
        <a:defRPr sz="1400" kern="1200">
          <a:solidFill>
            <a:schemeClr val="tx1"/>
          </a:solidFill>
          <a:latin typeface="+mn-lt"/>
          <a:ea typeface="+mn-ea"/>
          <a:cs typeface="+mn-cs"/>
        </a:defRPr>
      </a:lvl6pPr>
      <a:lvl7pPr marL="0" algn="l" defTabSz="914400" rtl="0" eaLnBrk="1" latinLnBrk="0" hangingPunct="1">
        <a:defRPr sz="1400" kern="1200">
          <a:solidFill>
            <a:schemeClr val="tx1"/>
          </a:solidFill>
          <a:latin typeface="+mn-lt"/>
          <a:ea typeface="+mn-ea"/>
          <a:cs typeface="+mn-cs"/>
        </a:defRPr>
      </a:lvl7pPr>
      <a:lvl8pPr marL="0" algn="l" defTabSz="914400" rtl="0" eaLnBrk="1" latinLnBrk="0" hangingPunct="1">
        <a:defRPr sz="1400" kern="1200">
          <a:solidFill>
            <a:schemeClr val="tx1"/>
          </a:solidFill>
          <a:latin typeface="+mn-lt"/>
          <a:ea typeface="+mn-ea"/>
          <a:cs typeface="+mn-cs"/>
        </a:defRPr>
      </a:lvl8pPr>
      <a:lvl9pPr marL="0" algn="l" defTabSz="914400"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721" userDrawn="1">
          <p15:clr>
            <a:srgbClr val="F26B43"/>
          </p15:clr>
        </p15:guide>
        <p15:guide id="6" pos="7140" userDrawn="1">
          <p15:clr>
            <a:srgbClr val="F26B43"/>
          </p15:clr>
        </p15:guide>
        <p15:guide id="8" pos="528" userDrawn="1">
          <p15:clr>
            <a:srgbClr val="F26B43"/>
          </p15:clr>
        </p15:guide>
        <p15:guide id="9" orient="horz" pos="173" userDrawn="1">
          <p15:clr>
            <a:srgbClr val="F26B43"/>
          </p15:clr>
        </p15:guide>
        <p15:guide id="10" orient="horz" pos="4008" userDrawn="1">
          <p15:clr>
            <a:srgbClr val="F26B43"/>
          </p15:clr>
        </p15:guide>
        <p15:guide id="11" orient="horz" pos="3906" userDrawn="1">
          <p15:clr>
            <a:srgbClr val="F26B43"/>
          </p15:clr>
        </p15:guide>
        <p15:guide id="12" orient="horz" pos="800" userDrawn="1">
          <p15:clr>
            <a:srgbClr val="F26B43"/>
          </p15:clr>
        </p15:guide>
        <p15:guide id="13" pos="7491" userDrawn="1">
          <p15:clr>
            <a:srgbClr val="F26B43"/>
          </p15:clr>
        </p15:guide>
        <p15:guide id="14" pos="437" userDrawn="1">
          <p15:clr>
            <a:srgbClr val="F26B43"/>
          </p15:clr>
        </p15:guide>
        <p15:guide id="15" pos="3834" userDrawn="1">
          <p15:clr>
            <a:srgbClr val="F26B43"/>
          </p15:clr>
        </p15:guide>
        <p15:guide id="16" orient="horz" pos="2358" userDrawn="1">
          <p15:clr>
            <a:srgbClr val="F26B43"/>
          </p15:clr>
        </p15:guide>
        <p15:guide id="17" pos="739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tiff"/><Relationship Id="rId4" Type="http://schemas.openxmlformats.org/officeDocument/2006/relationships/image" Target="../media/image6.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hyperlink" Target="https://polymer-library.polymer-project.org/3.0/docs/tools/polymer-cli-command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gerjohnijzerman/workshop-polymer-range-calculator" TargetMode="External"/><Relationship Id="rId2" Type="http://schemas.openxmlformats.org/officeDocument/2006/relationships/hyperlink" Target="https://gitlab.ing.net/OR37FW/workshop-tesla-range-calculator"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polymer-library.polymer-project.org/3.0/docs/devguide/feature-overview" TargetMode="External"/><Relationship Id="rId2" Type="http://schemas.openxmlformats.org/officeDocument/2006/relationships/hyperlink" Target="https://polymer-library.polymer-project.org/3.0/api/"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6.xml.rels><?xml version="1.0" encoding="UTF-8" standalone="yes"?>
<Relationships xmlns="http://schemas.openxmlformats.org/package/2006/relationships"><Relationship Id="rId3" Type="http://schemas.openxmlformats.org/officeDocument/2006/relationships/hyperlink" Target="https://www.caniuse.com/"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Polymer 3 Workshop</a:t>
            </a:r>
          </a:p>
        </p:txBody>
      </p:sp>
      <p:sp>
        <p:nvSpPr>
          <p:cNvPr id="3" name="Subtitle 2"/>
          <p:cNvSpPr>
            <a:spLocks noGrp="1"/>
          </p:cNvSpPr>
          <p:nvPr>
            <p:ph type="subTitle" idx="1"/>
          </p:nvPr>
        </p:nvSpPr>
        <p:spPr/>
        <p:txBody>
          <a:bodyPr/>
          <a:lstStyle/>
          <a:p>
            <a:endParaRPr lang="en-GB" dirty="0"/>
          </a:p>
        </p:txBody>
      </p:sp>
      <p:sp>
        <p:nvSpPr>
          <p:cNvPr id="4" name="Text Placeholder 3"/>
          <p:cNvSpPr>
            <a:spLocks noGrp="1"/>
          </p:cNvSpPr>
          <p:nvPr>
            <p:ph type="body" sz="quarter" idx="11"/>
          </p:nvPr>
        </p:nvSpPr>
        <p:spPr/>
        <p:txBody>
          <a:bodyPr/>
          <a:lstStyle/>
          <a:p>
            <a:r>
              <a:rPr lang="en-GB" dirty="0"/>
              <a:t>by </a:t>
            </a:r>
            <a:r>
              <a:rPr lang="en-GB" dirty="0" err="1"/>
              <a:t>Gerjohn</a:t>
            </a:r>
            <a:r>
              <a:rPr lang="en-GB" dirty="0"/>
              <a:t> </a:t>
            </a:r>
            <a:r>
              <a:rPr lang="en-GB" dirty="0" err="1"/>
              <a:t>IJzerman</a:t>
            </a:r>
            <a:r>
              <a:rPr lang="en-GB" dirty="0"/>
              <a:t> and Richard </a:t>
            </a:r>
            <a:r>
              <a:rPr lang="en-GB" dirty="0" err="1"/>
              <a:t>vd</a:t>
            </a:r>
            <a:r>
              <a:rPr lang="en-GB" dirty="0"/>
              <a:t> </a:t>
            </a:r>
            <a:r>
              <a:rPr lang="en-GB" dirty="0" err="1"/>
              <a:t>Molen</a:t>
            </a:r>
            <a:endParaRPr lang="en-GB" dirty="0"/>
          </a:p>
        </p:txBody>
      </p:sp>
      <p:pic>
        <p:nvPicPr>
          <p:cNvPr id="9" name="Picture Placeholder 8">
            <a:extLst>
              <a:ext uri="{FF2B5EF4-FFF2-40B4-BE49-F238E27FC236}">
                <a16:creationId xmlns:a16="http://schemas.microsoft.com/office/drawing/2014/main" id="{ECE63F38-AAC7-FB41-B9AE-93081C4214A9}"/>
              </a:ext>
            </a:extLst>
          </p:cNvPr>
          <p:cNvPicPr>
            <a:picLocks noGrp="1" noChangeAspect="1"/>
          </p:cNvPicPr>
          <p:nvPr>
            <p:ph type="pic" sz="quarter" idx="13"/>
          </p:nvPr>
        </p:nvPicPr>
        <p:blipFill>
          <a:blip r:embed="rId2"/>
          <a:srcRect l="6217" r="6217"/>
          <a:stretch>
            <a:fillRect/>
          </a:stretch>
        </p:blipFill>
        <p:spPr>
          <a:xfrm>
            <a:off x="8959642" y="2025802"/>
            <a:ext cx="2196000" cy="1318571"/>
          </a:xfrm>
        </p:spPr>
      </p:pic>
      <p:sp>
        <p:nvSpPr>
          <p:cNvPr id="6" name="Text Placeholder 5"/>
          <p:cNvSpPr>
            <a:spLocks noGrp="1"/>
          </p:cNvSpPr>
          <p:nvPr>
            <p:ph type="body" sz="quarter" idx="14"/>
          </p:nvPr>
        </p:nvSpPr>
        <p:spPr/>
        <p:txBody>
          <a:bodyPr/>
          <a:lstStyle/>
          <a:p>
            <a:r>
              <a:rPr lang="en-GB" dirty="0"/>
              <a:t>Leeuwarden, 6 December 2018</a:t>
            </a:r>
          </a:p>
        </p:txBody>
      </p:sp>
      <p:pic>
        <p:nvPicPr>
          <p:cNvPr id="7" name="Picture 6">
            <a:extLst>
              <a:ext uri="{FF2B5EF4-FFF2-40B4-BE49-F238E27FC236}">
                <a16:creationId xmlns:a16="http://schemas.microsoft.com/office/drawing/2014/main" id="{5531F6B7-CAC1-9B41-AD17-3B04D9911F41}"/>
              </a:ext>
            </a:extLst>
          </p:cNvPr>
          <p:cNvPicPr>
            <a:picLocks noChangeAspect="1"/>
          </p:cNvPicPr>
          <p:nvPr/>
        </p:nvPicPr>
        <p:blipFill>
          <a:blip r:embed="rId3"/>
          <a:stretch>
            <a:fillRect/>
          </a:stretch>
        </p:blipFill>
        <p:spPr>
          <a:xfrm>
            <a:off x="838200" y="5199769"/>
            <a:ext cx="1956240" cy="1360863"/>
          </a:xfrm>
          <a:prstGeom prst="rect">
            <a:avLst/>
          </a:prstGeom>
        </p:spPr>
      </p:pic>
      <p:pic>
        <p:nvPicPr>
          <p:cNvPr id="11" name="Picture 10">
            <a:extLst>
              <a:ext uri="{FF2B5EF4-FFF2-40B4-BE49-F238E27FC236}">
                <a16:creationId xmlns:a16="http://schemas.microsoft.com/office/drawing/2014/main" id="{52AE6860-D4DC-864A-A57B-26C75B9040FA}"/>
              </a:ext>
            </a:extLst>
          </p:cNvPr>
          <p:cNvPicPr>
            <a:picLocks noChangeAspect="1"/>
          </p:cNvPicPr>
          <p:nvPr/>
        </p:nvPicPr>
        <p:blipFill>
          <a:blip r:embed="rId4"/>
          <a:stretch>
            <a:fillRect/>
          </a:stretch>
        </p:blipFill>
        <p:spPr>
          <a:xfrm>
            <a:off x="4492624" y="5880200"/>
            <a:ext cx="4024358" cy="524776"/>
          </a:xfrm>
          <a:prstGeom prst="rect">
            <a:avLst/>
          </a:prstGeom>
        </p:spPr>
      </p:pic>
      <p:pic>
        <p:nvPicPr>
          <p:cNvPr id="12" name="Picture 11">
            <a:extLst>
              <a:ext uri="{FF2B5EF4-FFF2-40B4-BE49-F238E27FC236}">
                <a16:creationId xmlns:a16="http://schemas.microsoft.com/office/drawing/2014/main" id="{901FCFCD-D8E3-644A-A7BA-78B2319A8AEC}"/>
              </a:ext>
            </a:extLst>
          </p:cNvPr>
          <p:cNvPicPr>
            <a:picLocks noChangeAspect="1"/>
          </p:cNvPicPr>
          <p:nvPr/>
        </p:nvPicPr>
        <p:blipFill>
          <a:blip r:embed="rId5"/>
          <a:stretch>
            <a:fillRect/>
          </a:stretch>
        </p:blipFill>
        <p:spPr>
          <a:xfrm>
            <a:off x="3831771" y="5020097"/>
            <a:ext cx="2878183" cy="1122491"/>
          </a:xfrm>
          <a:prstGeom prst="rect">
            <a:avLst/>
          </a:prstGeom>
        </p:spPr>
      </p:pic>
    </p:spTree>
    <p:extLst>
      <p:ext uri="{BB962C8B-B14F-4D97-AF65-F5344CB8AC3E}">
        <p14:creationId xmlns:p14="http://schemas.microsoft.com/office/powerpoint/2010/main" val="20756449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3 - 4 component basics </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10</a:t>
            </a:fld>
            <a:endParaRPr lang="en-GB" noProof="0" dirty="0"/>
          </a:p>
        </p:txBody>
      </p:sp>
      <p:sp>
        <p:nvSpPr>
          <p:cNvPr id="7" name="Rectangle 6">
            <a:extLst>
              <a:ext uri="{FF2B5EF4-FFF2-40B4-BE49-F238E27FC236}">
                <a16:creationId xmlns:a16="http://schemas.microsoft.com/office/drawing/2014/main" id="{57434A07-D539-9F48-916F-1BD48CA7D4C6}"/>
              </a:ext>
            </a:extLst>
          </p:cNvPr>
          <p:cNvSpPr/>
          <p:nvPr/>
        </p:nvSpPr>
        <p:spPr>
          <a:xfrm>
            <a:off x="845575" y="1500568"/>
            <a:ext cx="8227423" cy="3693319"/>
          </a:xfrm>
          <a:prstGeom prst="rect">
            <a:avLst/>
          </a:prstGeom>
          <a:solidFill>
            <a:srgbClr val="263238"/>
          </a:solidFill>
        </p:spPr>
        <p:txBody>
          <a:bodyPr wrap="square">
            <a:spAutoFit/>
          </a:bodyPr>
          <a:lstStyle/>
          <a:p>
            <a:r>
              <a:rPr lang="en-US" i="1" dirty="0">
                <a:solidFill>
                  <a:srgbClr val="C792EA"/>
                </a:solidFill>
              </a:rPr>
              <a:t>import </a:t>
            </a:r>
            <a:r>
              <a:rPr lang="en-US" dirty="0">
                <a:solidFill>
                  <a:srgbClr val="89DDFF"/>
                </a:solidFill>
              </a:rPr>
              <a:t>{</a:t>
            </a:r>
            <a:r>
              <a:rPr lang="en-US" dirty="0">
                <a:solidFill>
                  <a:srgbClr val="FFCB6B"/>
                </a:solidFill>
              </a:rPr>
              <a:t>PolymerElement</a:t>
            </a:r>
            <a:r>
              <a:rPr lang="en-US" dirty="0">
                <a:solidFill>
                  <a:srgbClr val="89DDFF"/>
                </a:solidFill>
              </a:rPr>
              <a:t>, </a:t>
            </a:r>
            <a:r>
              <a:rPr lang="en-US" dirty="0">
                <a:solidFill>
                  <a:srgbClr val="82AAFF"/>
                </a:solidFill>
              </a:rPr>
              <a:t>html</a:t>
            </a:r>
            <a:r>
              <a:rPr lang="en-US" dirty="0">
                <a:solidFill>
                  <a:srgbClr val="89DDFF"/>
                </a:solidFill>
              </a:rPr>
              <a:t>} </a:t>
            </a:r>
            <a:r>
              <a:rPr lang="en-US" i="1" dirty="0">
                <a:solidFill>
                  <a:srgbClr val="C792EA"/>
                </a:solidFill>
              </a:rPr>
              <a:t>from </a:t>
            </a:r>
            <a:r>
              <a:rPr lang="en-US" dirty="0">
                <a:solidFill>
                  <a:srgbClr val="C3E88D"/>
                </a:solidFill>
              </a:rPr>
              <a:t>'@polymer/polymer/polymer-element.js'</a:t>
            </a:r>
            <a:r>
              <a:rPr lang="en-US" dirty="0">
                <a:solidFill>
                  <a:srgbClr val="89DDFF"/>
                </a:solidFill>
              </a:rPr>
              <a:t>;</a:t>
            </a:r>
            <a:br>
              <a:rPr lang="en-US" dirty="0">
                <a:solidFill>
                  <a:srgbClr val="89DDFF"/>
                </a:solidFill>
              </a:rPr>
            </a:br>
            <a:br>
              <a:rPr lang="en-US" dirty="0">
                <a:solidFill>
                  <a:srgbClr val="89DDFF"/>
                </a:solidFill>
              </a:rPr>
            </a:br>
            <a:br>
              <a:rPr lang="en-US" dirty="0">
                <a:solidFill>
                  <a:srgbClr val="89DDFF"/>
                </a:solidFill>
              </a:rPr>
            </a:br>
            <a:r>
              <a:rPr lang="en-US" i="1" dirty="0">
                <a:solidFill>
                  <a:srgbClr val="C792EA"/>
                </a:solidFill>
              </a:rPr>
              <a:t>class </a:t>
            </a:r>
            <a:r>
              <a:rPr lang="en-US" dirty="0">
                <a:solidFill>
                  <a:srgbClr val="FFCB6B"/>
                </a:solidFill>
              </a:rPr>
              <a:t>HelloWorld </a:t>
            </a:r>
            <a:r>
              <a:rPr lang="en-US" i="1" dirty="0">
                <a:solidFill>
                  <a:srgbClr val="C792EA"/>
                </a:solidFill>
              </a:rPr>
              <a:t>extends </a:t>
            </a:r>
            <a:r>
              <a:rPr lang="en-US" dirty="0">
                <a:solidFill>
                  <a:srgbClr val="FFCB6B"/>
                </a:solidFill>
              </a:rPr>
              <a:t>PolymerElement </a:t>
            </a:r>
            <a:r>
              <a:rPr lang="en-US" dirty="0">
                <a:solidFill>
                  <a:srgbClr val="89DDFF"/>
                </a:solidFill>
              </a:rPr>
              <a:t>{</a:t>
            </a:r>
            <a:br>
              <a:rPr lang="en-US" dirty="0">
                <a:solidFill>
                  <a:srgbClr val="89DDFF"/>
                </a:solidFill>
              </a:rPr>
            </a:br>
            <a:r>
              <a:rPr lang="en-US" dirty="0">
                <a:solidFill>
                  <a:srgbClr val="89DDFF"/>
                </a:solidFill>
              </a:rPr>
              <a:t>    </a:t>
            </a:r>
            <a:r>
              <a:rPr lang="en-US" i="1" dirty="0">
                <a:solidFill>
                  <a:srgbClr val="C792EA"/>
                </a:solidFill>
              </a:rPr>
              <a:t>static get </a:t>
            </a:r>
            <a:r>
              <a:rPr lang="en-US" dirty="0">
                <a:solidFill>
                  <a:srgbClr val="82AAFF"/>
                </a:solidFill>
              </a:rPr>
              <a:t>template</a:t>
            </a:r>
            <a:r>
              <a:rPr lang="en-US" dirty="0">
                <a:solidFill>
                  <a:srgbClr val="89DDFF"/>
                </a:solidFill>
              </a:rPr>
              <a:t>() {</a:t>
            </a:r>
            <a:br>
              <a:rPr lang="en-US" dirty="0">
                <a:solidFill>
                  <a:srgbClr val="89DDFF"/>
                </a:solidFill>
              </a:rPr>
            </a:br>
            <a:r>
              <a:rPr lang="en-US" dirty="0">
                <a:solidFill>
                  <a:srgbClr val="89DDFF"/>
                </a:solidFill>
              </a:rPr>
              <a:t>        </a:t>
            </a:r>
            <a:r>
              <a:rPr lang="en-US" i="1" dirty="0">
                <a:solidFill>
                  <a:srgbClr val="C792EA"/>
                </a:solidFill>
              </a:rPr>
              <a:t>return </a:t>
            </a:r>
            <a:r>
              <a:rPr lang="en-US" dirty="0">
                <a:solidFill>
                  <a:srgbClr val="82AAFF"/>
                </a:solidFill>
              </a:rPr>
              <a:t>html</a:t>
            </a:r>
            <a:r>
              <a:rPr lang="en-US" dirty="0">
                <a:solidFill>
                  <a:srgbClr val="C3E88D"/>
                </a:solidFill>
              </a:rPr>
              <a:t>`  </a:t>
            </a:r>
            <a:br>
              <a:rPr lang="en-US" dirty="0">
                <a:solidFill>
                  <a:srgbClr val="C3E88D"/>
                </a:solidFill>
              </a:rPr>
            </a:br>
            <a:r>
              <a:rPr lang="en-US" dirty="0">
                <a:solidFill>
                  <a:srgbClr val="C3E88D"/>
                </a:solidFill>
              </a:rPr>
              <a:t>           &lt;h1&gt;Hello World!&lt;h1&gt;       </a:t>
            </a:r>
            <a:br>
              <a:rPr lang="en-US" dirty="0">
                <a:solidFill>
                  <a:srgbClr val="C3E88D"/>
                </a:solidFill>
              </a:rPr>
            </a:br>
            <a:r>
              <a:rPr lang="en-US" dirty="0">
                <a:solidFill>
                  <a:srgbClr val="C3E88D"/>
                </a:solidFill>
              </a:rPr>
              <a:t>        `</a:t>
            </a:r>
            <a:r>
              <a:rPr lang="en-US" dirty="0">
                <a:solidFill>
                  <a:srgbClr val="89DDFF"/>
                </a:solidFill>
              </a:rPr>
              <a:t>;</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a:t>
            </a:r>
            <a:br>
              <a:rPr lang="en-US" dirty="0">
                <a:solidFill>
                  <a:srgbClr val="89DDFF"/>
                </a:solidFill>
              </a:rPr>
            </a:br>
            <a:br>
              <a:rPr lang="en-US" dirty="0">
                <a:solidFill>
                  <a:srgbClr val="89DDFF"/>
                </a:solidFill>
              </a:rPr>
            </a:br>
            <a:r>
              <a:rPr lang="en-US" dirty="0">
                <a:solidFill>
                  <a:srgbClr val="EEFFE3"/>
                </a:solidFill>
              </a:rPr>
              <a:t>window</a:t>
            </a:r>
            <a:r>
              <a:rPr lang="en-US" dirty="0">
                <a:solidFill>
                  <a:srgbClr val="89DDFF"/>
                </a:solidFill>
              </a:rPr>
              <a:t>.</a:t>
            </a:r>
            <a:r>
              <a:rPr lang="en-US" dirty="0">
                <a:solidFill>
                  <a:srgbClr val="EEFFE3"/>
                </a:solidFill>
              </a:rPr>
              <a:t>customElements</a:t>
            </a:r>
            <a:r>
              <a:rPr lang="en-US" dirty="0">
                <a:solidFill>
                  <a:srgbClr val="89DDFF"/>
                </a:solidFill>
              </a:rPr>
              <a:t>.</a:t>
            </a:r>
            <a:r>
              <a:rPr lang="en-US" dirty="0">
                <a:solidFill>
                  <a:srgbClr val="82AAFF"/>
                </a:solidFill>
              </a:rPr>
              <a:t>define</a:t>
            </a:r>
            <a:r>
              <a:rPr lang="en-US" dirty="0">
                <a:solidFill>
                  <a:srgbClr val="89DDFF"/>
                </a:solidFill>
              </a:rPr>
              <a:t>(</a:t>
            </a:r>
            <a:r>
              <a:rPr lang="en-US" dirty="0">
                <a:solidFill>
                  <a:srgbClr val="C3E88D"/>
                </a:solidFill>
              </a:rPr>
              <a:t>'hello-world'</a:t>
            </a:r>
            <a:r>
              <a:rPr lang="en-US" dirty="0">
                <a:solidFill>
                  <a:srgbClr val="89DDFF"/>
                </a:solidFill>
              </a:rPr>
              <a:t>, </a:t>
            </a:r>
            <a:r>
              <a:rPr lang="en-US" dirty="0">
                <a:solidFill>
                  <a:srgbClr val="FFCB6B"/>
                </a:solidFill>
              </a:rPr>
              <a:t>HelloWorld</a:t>
            </a:r>
            <a:r>
              <a:rPr lang="en-US" dirty="0">
                <a:solidFill>
                  <a:srgbClr val="89DDFF"/>
                </a:solidFill>
              </a:rPr>
              <a:t>);</a:t>
            </a:r>
            <a:br>
              <a:rPr lang="en-US" dirty="0">
                <a:solidFill>
                  <a:srgbClr val="89DDFF"/>
                </a:solidFill>
              </a:rPr>
            </a:br>
            <a:endParaRPr lang="en-US" dirty="0"/>
          </a:p>
        </p:txBody>
      </p:sp>
      <p:sp>
        <p:nvSpPr>
          <p:cNvPr id="8" name="TextBox 7">
            <a:extLst>
              <a:ext uri="{FF2B5EF4-FFF2-40B4-BE49-F238E27FC236}">
                <a16:creationId xmlns:a16="http://schemas.microsoft.com/office/drawing/2014/main" id="{CD09ADD3-416C-5C40-B9DB-9D14C6FAC422}"/>
              </a:ext>
            </a:extLst>
          </p:cNvPr>
          <p:cNvSpPr txBox="1"/>
          <p:nvPr/>
        </p:nvSpPr>
        <p:spPr>
          <a:xfrm>
            <a:off x="845575" y="1134808"/>
            <a:ext cx="2176299" cy="288147"/>
          </a:xfrm>
          <a:prstGeom prst="rect">
            <a:avLst/>
          </a:prstGeom>
          <a:noFill/>
        </p:spPr>
        <p:txBody>
          <a:bodyPr wrap="square" lIns="36000" tIns="36000" rIns="36000" bIns="36000" rtlCol="0">
            <a:spAutoFit/>
          </a:bodyPr>
          <a:lstStyle/>
          <a:p>
            <a:r>
              <a:rPr lang="en-US" sz="1400" dirty="0"/>
              <a:t>hello-world.js</a:t>
            </a:r>
          </a:p>
        </p:txBody>
      </p:sp>
      <p:sp>
        <p:nvSpPr>
          <p:cNvPr id="2" name="Right Arrow 1">
            <a:extLst>
              <a:ext uri="{FF2B5EF4-FFF2-40B4-BE49-F238E27FC236}">
                <a16:creationId xmlns:a16="http://schemas.microsoft.com/office/drawing/2014/main" id="{D8533982-A923-5546-AC78-70A7E2169FF5}"/>
              </a:ext>
            </a:extLst>
          </p:cNvPr>
          <p:cNvSpPr/>
          <p:nvPr/>
        </p:nvSpPr>
        <p:spPr>
          <a:xfrm rot="10800000">
            <a:off x="9154390" y="1320328"/>
            <a:ext cx="424165"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9" name="Right Arrow 8">
            <a:extLst>
              <a:ext uri="{FF2B5EF4-FFF2-40B4-BE49-F238E27FC236}">
                <a16:creationId xmlns:a16="http://schemas.microsoft.com/office/drawing/2014/main" id="{30F0B736-E824-B842-94A4-AE4003FD025F}"/>
              </a:ext>
            </a:extLst>
          </p:cNvPr>
          <p:cNvSpPr/>
          <p:nvPr/>
        </p:nvSpPr>
        <p:spPr>
          <a:xfrm rot="10800000">
            <a:off x="5941217" y="2088016"/>
            <a:ext cx="3637339"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10" name="Right Arrow 9">
            <a:extLst>
              <a:ext uri="{FF2B5EF4-FFF2-40B4-BE49-F238E27FC236}">
                <a16:creationId xmlns:a16="http://schemas.microsoft.com/office/drawing/2014/main" id="{F9A9D51B-F2FA-5A41-B15C-981566A131EE}"/>
              </a:ext>
            </a:extLst>
          </p:cNvPr>
          <p:cNvSpPr/>
          <p:nvPr/>
        </p:nvSpPr>
        <p:spPr>
          <a:xfrm rot="10800000">
            <a:off x="4202472" y="2936606"/>
            <a:ext cx="5376084"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11" name="Right Arrow 10">
            <a:extLst>
              <a:ext uri="{FF2B5EF4-FFF2-40B4-BE49-F238E27FC236}">
                <a16:creationId xmlns:a16="http://schemas.microsoft.com/office/drawing/2014/main" id="{ACBE1584-B357-CD41-A6F0-00349C1CEA6C}"/>
              </a:ext>
            </a:extLst>
          </p:cNvPr>
          <p:cNvSpPr/>
          <p:nvPr/>
        </p:nvSpPr>
        <p:spPr>
          <a:xfrm rot="10800000">
            <a:off x="7080754" y="4391335"/>
            <a:ext cx="2497802"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5" name="TextBox 4">
            <a:extLst>
              <a:ext uri="{FF2B5EF4-FFF2-40B4-BE49-F238E27FC236}">
                <a16:creationId xmlns:a16="http://schemas.microsoft.com/office/drawing/2014/main" id="{E46F139E-367E-8640-8B61-BD485F24E8F4}"/>
              </a:ext>
            </a:extLst>
          </p:cNvPr>
          <p:cNvSpPr txBox="1"/>
          <p:nvPr/>
        </p:nvSpPr>
        <p:spPr>
          <a:xfrm>
            <a:off x="9699784" y="1500568"/>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Import</a:t>
            </a:r>
            <a:r>
              <a:rPr lang="en-US" sz="1400" b="1" dirty="0"/>
              <a:t> polymer element</a:t>
            </a:r>
          </a:p>
        </p:txBody>
      </p:sp>
      <p:sp>
        <p:nvSpPr>
          <p:cNvPr id="12" name="TextBox 11">
            <a:extLst>
              <a:ext uri="{FF2B5EF4-FFF2-40B4-BE49-F238E27FC236}">
                <a16:creationId xmlns:a16="http://schemas.microsoft.com/office/drawing/2014/main" id="{7CF12297-D102-3E4E-8156-0A192B905006}"/>
              </a:ext>
            </a:extLst>
          </p:cNvPr>
          <p:cNvSpPr txBox="1"/>
          <p:nvPr/>
        </p:nvSpPr>
        <p:spPr>
          <a:xfrm>
            <a:off x="9699784" y="2166591"/>
            <a:ext cx="2163170" cy="503590"/>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err="1">
                <a:ln w="0"/>
                <a:effectLst>
                  <a:outerShdw blurRad="38100" dist="19050" dir="2700000" algn="tl" rotWithShape="0">
                    <a:schemeClr val="dk1">
                      <a:alpha val="40000"/>
                    </a:schemeClr>
                  </a:outerShdw>
                </a:effectLst>
              </a:rPr>
              <a:t>Javascript</a:t>
            </a:r>
            <a:r>
              <a:rPr lang="en-US" sz="1400" b="1" dirty="0">
                <a:ln w="0"/>
                <a:effectLst>
                  <a:outerShdw blurRad="38100" dist="19050" dir="2700000" algn="tl" rotWithShape="0">
                    <a:schemeClr val="dk1">
                      <a:alpha val="40000"/>
                    </a:schemeClr>
                  </a:outerShdw>
                </a:effectLst>
              </a:rPr>
              <a:t> class + extends </a:t>
            </a:r>
            <a:r>
              <a:rPr lang="en-US" sz="1400" b="1" dirty="0" err="1">
                <a:ln w="0"/>
                <a:effectLst>
                  <a:outerShdw blurRad="38100" dist="19050" dir="2700000" algn="tl" rotWithShape="0">
                    <a:schemeClr val="dk1">
                      <a:alpha val="40000"/>
                    </a:schemeClr>
                  </a:outerShdw>
                </a:effectLst>
              </a:rPr>
              <a:t>PolymerElement</a:t>
            </a:r>
            <a:endParaRPr lang="en-US" sz="1400" b="1" dirty="0"/>
          </a:p>
        </p:txBody>
      </p:sp>
      <p:sp>
        <p:nvSpPr>
          <p:cNvPr id="13" name="TextBox 12">
            <a:extLst>
              <a:ext uri="{FF2B5EF4-FFF2-40B4-BE49-F238E27FC236}">
                <a16:creationId xmlns:a16="http://schemas.microsoft.com/office/drawing/2014/main" id="{0D81F9E2-0579-2041-8C37-79F02BCE0111}"/>
              </a:ext>
            </a:extLst>
          </p:cNvPr>
          <p:cNvSpPr txBox="1"/>
          <p:nvPr/>
        </p:nvSpPr>
        <p:spPr>
          <a:xfrm>
            <a:off x="9699784" y="3122902"/>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HTML template</a:t>
            </a:r>
            <a:endParaRPr lang="en-US" sz="1400" b="1" dirty="0"/>
          </a:p>
        </p:txBody>
      </p:sp>
      <p:sp>
        <p:nvSpPr>
          <p:cNvPr id="14" name="TextBox 13">
            <a:extLst>
              <a:ext uri="{FF2B5EF4-FFF2-40B4-BE49-F238E27FC236}">
                <a16:creationId xmlns:a16="http://schemas.microsoft.com/office/drawing/2014/main" id="{093378F9-783A-3143-A2D4-3BF09C8A2027}"/>
              </a:ext>
            </a:extLst>
          </p:cNvPr>
          <p:cNvSpPr txBox="1"/>
          <p:nvPr/>
        </p:nvSpPr>
        <p:spPr>
          <a:xfrm>
            <a:off x="9699784" y="4577632"/>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Define component</a:t>
            </a:r>
            <a:endParaRPr lang="en-US" sz="1400" b="1" dirty="0"/>
          </a:p>
        </p:txBody>
      </p:sp>
    </p:spTree>
    <p:extLst>
      <p:ext uri="{BB962C8B-B14F-4D97-AF65-F5344CB8AC3E}">
        <p14:creationId xmlns:p14="http://schemas.microsoft.com/office/powerpoint/2010/main" val="1589400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How to use a component in HTML?</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11</a:t>
            </a:fld>
            <a:endParaRPr lang="en-GB" noProof="0" dirty="0"/>
          </a:p>
        </p:txBody>
      </p:sp>
      <p:sp>
        <p:nvSpPr>
          <p:cNvPr id="5" name="Rectangle 4">
            <a:extLst>
              <a:ext uri="{FF2B5EF4-FFF2-40B4-BE49-F238E27FC236}">
                <a16:creationId xmlns:a16="http://schemas.microsoft.com/office/drawing/2014/main" id="{757812E4-FE4C-7246-8727-84F1DA180A13}"/>
              </a:ext>
            </a:extLst>
          </p:cNvPr>
          <p:cNvSpPr/>
          <p:nvPr/>
        </p:nvSpPr>
        <p:spPr>
          <a:xfrm>
            <a:off x="845576" y="1493287"/>
            <a:ext cx="7747706" cy="4524315"/>
          </a:xfrm>
          <a:prstGeom prst="rect">
            <a:avLst/>
          </a:prstGeom>
          <a:solidFill>
            <a:srgbClr val="263238"/>
          </a:solidFill>
        </p:spPr>
        <p:txBody>
          <a:bodyPr wrap="square">
            <a:spAutoFit/>
          </a:bodyPr>
          <a:lstStyle/>
          <a:p>
            <a:r>
              <a:rPr lang="en-US" dirty="0">
                <a:solidFill>
                  <a:srgbClr val="ACE4FF"/>
                </a:solidFill>
              </a:rPr>
              <a:t>&lt;!doctype </a:t>
            </a:r>
            <a:r>
              <a:rPr lang="en-US" i="1" dirty="0">
                <a:solidFill>
                  <a:srgbClr val="FFCB6B"/>
                </a:solidFill>
              </a:rPr>
              <a:t>html</a:t>
            </a:r>
            <a:r>
              <a:rPr lang="en-US" dirty="0">
                <a:solidFill>
                  <a:srgbClr val="ACE4FF"/>
                </a:solidFill>
              </a:rPr>
              <a:t>&gt;</a:t>
            </a:r>
            <a:br>
              <a:rPr lang="en-US" dirty="0">
                <a:solidFill>
                  <a:srgbClr val="ACE4FF"/>
                </a:solidFill>
              </a:rPr>
            </a:br>
            <a:r>
              <a:rPr lang="en-US" dirty="0">
                <a:solidFill>
                  <a:srgbClr val="ACE4FF"/>
                </a:solidFill>
              </a:rPr>
              <a:t>&lt;</a:t>
            </a:r>
            <a:r>
              <a:rPr lang="en-US" dirty="0">
                <a:solidFill>
                  <a:srgbClr val="F07178"/>
                </a:solidFill>
              </a:rPr>
              <a:t>html </a:t>
            </a:r>
            <a:r>
              <a:rPr lang="en-US" i="1" dirty="0">
                <a:solidFill>
                  <a:srgbClr val="FFCB6B"/>
                </a:solidFill>
              </a:rPr>
              <a:t>lang=</a:t>
            </a:r>
            <a:r>
              <a:rPr lang="en-US" dirty="0">
                <a:solidFill>
                  <a:srgbClr val="C3E88D"/>
                </a:solidFill>
              </a:rPr>
              <a:t>"en"</a:t>
            </a:r>
            <a:r>
              <a:rPr lang="en-US" dirty="0">
                <a:solidFill>
                  <a:srgbClr val="ACE4FF"/>
                </a:solidFill>
              </a:rPr>
              <a:t>&gt;</a:t>
            </a:r>
            <a:br>
              <a:rPr lang="en-US" dirty="0">
                <a:solidFill>
                  <a:srgbClr val="ACE4FF"/>
                </a:solidFill>
              </a:rPr>
            </a:br>
            <a:r>
              <a:rPr lang="en-US" dirty="0">
                <a:solidFill>
                  <a:srgbClr val="ACE4FF"/>
                </a:solidFill>
              </a:rPr>
              <a:t>  &lt;</a:t>
            </a:r>
            <a:r>
              <a:rPr lang="en-US" dirty="0">
                <a:solidFill>
                  <a:srgbClr val="F07178"/>
                </a:solidFill>
              </a:rPr>
              <a:t>head</a:t>
            </a:r>
            <a:r>
              <a:rPr lang="en-US" dirty="0">
                <a:solidFill>
                  <a:srgbClr val="ACE4FF"/>
                </a:solidFill>
              </a:rPr>
              <a:t>&gt;</a:t>
            </a:r>
            <a:br>
              <a:rPr lang="en-US" dirty="0">
                <a:solidFill>
                  <a:srgbClr val="ACE4FF"/>
                </a:solidFill>
              </a:rPr>
            </a:br>
            <a:r>
              <a:rPr lang="en-US" dirty="0">
                <a:solidFill>
                  <a:srgbClr val="ACE4FF"/>
                </a:solidFill>
              </a:rPr>
              <a:t>    &lt;</a:t>
            </a:r>
            <a:r>
              <a:rPr lang="en-US" dirty="0">
                <a:solidFill>
                  <a:srgbClr val="F07178"/>
                </a:solidFill>
              </a:rPr>
              <a:t>meta </a:t>
            </a:r>
            <a:r>
              <a:rPr lang="en-US" i="1" dirty="0">
                <a:solidFill>
                  <a:srgbClr val="FFCB6B"/>
                </a:solidFill>
              </a:rPr>
              <a:t>charset=</a:t>
            </a:r>
            <a:r>
              <a:rPr lang="en-US" dirty="0">
                <a:solidFill>
                  <a:srgbClr val="C3E88D"/>
                </a:solidFill>
              </a:rPr>
              <a:t>"utf-8"</a:t>
            </a:r>
            <a:r>
              <a:rPr lang="en-US" dirty="0">
                <a:solidFill>
                  <a:srgbClr val="ACE4FF"/>
                </a:solidFill>
              </a:rPr>
              <a:t>&gt;</a:t>
            </a:r>
            <a:br>
              <a:rPr lang="en-US" dirty="0">
                <a:solidFill>
                  <a:srgbClr val="ACE4FF"/>
                </a:solidFill>
              </a:rPr>
            </a:br>
            <a:r>
              <a:rPr lang="en-US" dirty="0">
                <a:solidFill>
                  <a:srgbClr val="ACE4FF"/>
                </a:solidFill>
              </a:rPr>
              <a:t>    </a:t>
            </a:r>
            <a:br>
              <a:rPr lang="en-US" dirty="0">
                <a:solidFill>
                  <a:srgbClr val="ACE4FF"/>
                </a:solidFill>
              </a:rPr>
            </a:br>
            <a:r>
              <a:rPr lang="en-US" dirty="0">
                <a:solidFill>
                  <a:srgbClr val="ACE4FF"/>
                </a:solidFill>
              </a:rPr>
              <a:t>    &lt;</a:t>
            </a:r>
            <a:r>
              <a:rPr lang="en-US" dirty="0">
                <a:solidFill>
                  <a:srgbClr val="F07178"/>
                </a:solidFill>
              </a:rPr>
              <a:t>title</a:t>
            </a:r>
            <a:r>
              <a:rPr lang="en-US" dirty="0">
                <a:solidFill>
                  <a:srgbClr val="ACE4FF"/>
                </a:solidFill>
              </a:rPr>
              <a:t>&gt;</a:t>
            </a:r>
            <a:r>
              <a:rPr lang="en-US" dirty="0">
                <a:solidFill>
                  <a:schemeClr val="bg1"/>
                </a:solidFill>
              </a:rPr>
              <a:t>Polymer Tesla Range Calculator</a:t>
            </a:r>
            <a:r>
              <a:rPr lang="en-US" dirty="0">
                <a:solidFill>
                  <a:srgbClr val="ACE4FF"/>
                </a:solidFill>
              </a:rPr>
              <a:t>&lt;/</a:t>
            </a:r>
            <a:r>
              <a:rPr lang="en-US" dirty="0">
                <a:solidFill>
                  <a:srgbClr val="F07178"/>
                </a:solidFill>
              </a:rPr>
              <a:t>title</a:t>
            </a:r>
            <a:r>
              <a:rPr lang="en-US" dirty="0">
                <a:solidFill>
                  <a:srgbClr val="ACE4FF"/>
                </a:solidFill>
              </a:rPr>
              <a:t>&gt;</a:t>
            </a:r>
            <a:br>
              <a:rPr lang="en-US" dirty="0">
                <a:solidFill>
                  <a:srgbClr val="ACE4FF"/>
                </a:solidFill>
              </a:rPr>
            </a:br>
            <a:r>
              <a:rPr lang="en-US" dirty="0">
                <a:solidFill>
                  <a:srgbClr val="ACE4FF"/>
                </a:solidFill>
              </a:rPr>
              <a:t>    &lt;</a:t>
            </a:r>
            <a:r>
              <a:rPr lang="en-US" dirty="0">
                <a:solidFill>
                  <a:srgbClr val="F07178"/>
                </a:solidFill>
              </a:rPr>
              <a:t>meta </a:t>
            </a:r>
            <a:r>
              <a:rPr lang="en-US" i="1" dirty="0">
                <a:solidFill>
                  <a:srgbClr val="FFCB6B"/>
                </a:solidFill>
              </a:rPr>
              <a:t>name=</a:t>
            </a:r>
            <a:r>
              <a:rPr lang="en-US" dirty="0">
                <a:solidFill>
                  <a:srgbClr val="C3E88D"/>
                </a:solidFill>
              </a:rPr>
              <a:t>"description" </a:t>
            </a:r>
            <a:r>
              <a:rPr lang="en-US" i="1" dirty="0">
                <a:solidFill>
                  <a:srgbClr val="FFCB6B"/>
                </a:solidFill>
              </a:rPr>
              <a:t>content=</a:t>
            </a:r>
            <a:r>
              <a:rPr lang="en-US" dirty="0">
                <a:solidFill>
                  <a:srgbClr val="C3E88D"/>
                </a:solidFill>
              </a:rPr>
              <a:t>"My App description"</a:t>
            </a:r>
            <a:r>
              <a:rPr lang="en-US" dirty="0">
                <a:solidFill>
                  <a:srgbClr val="ACE4FF"/>
                </a:solidFill>
              </a:rPr>
              <a:t>&gt;</a:t>
            </a:r>
            <a:br>
              <a:rPr lang="en-US" dirty="0">
                <a:solidFill>
                  <a:srgbClr val="ACE4FF"/>
                </a:solidFill>
              </a:rPr>
            </a:br>
            <a:r>
              <a:rPr lang="en-US" dirty="0">
                <a:solidFill>
                  <a:srgbClr val="ACE4FF"/>
                </a:solidFill>
              </a:rPr>
              <a:t>    &lt;</a:t>
            </a:r>
            <a:r>
              <a:rPr lang="en-US" dirty="0">
                <a:solidFill>
                  <a:srgbClr val="F07178"/>
                </a:solidFill>
              </a:rPr>
              <a:t>base </a:t>
            </a:r>
            <a:r>
              <a:rPr lang="en-US" i="1" dirty="0">
                <a:solidFill>
                  <a:srgbClr val="FFCB6B"/>
                </a:solidFill>
              </a:rPr>
              <a:t>href=</a:t>
            </a:r>
            <a:r>
              <a:rPr lang="en-US" dirty="0">
                <a:solidFill>
                  <a:srgbClr val="C3E88D"/>
                </a:solidFill>
              </a:rPr>
              <a:t>"/"</a:t>
            </a:r>
            <a:r>
              <a:rPr lang="en-US" dirty="0">
                <a:solidFill>
                  <a:srgbClr val="ACE4FF"/>
                </a:solidFill>
              </a:rPr>
              <a:t>&gt;</a:t>
            </a:r>
            <a:br>
              <a:rPr lang="en-US" dirty="0">
                <a:solidFill>
                  <a:srgbClr val="ACE4FF"/>
                </a:solidFill>
              </a:rPr>
            </a:br>
            <a:br>
              <a:rPr lang="en-US" dirty="0">
                <a:solidFill>
                  <a:srgbClr val="ACE4FF"/>
                </a:solidFill>
              </a:rPr>
            </a:br>
            <a:r>
              <a:rPr lang="en-US" dirty="0">
                <a:solidFill>
                  <a:srgbClr val="ACE4FF"/>
                </a:solidFill>
              </a:rPr>
              <a:t>    &lt;</a:t>
            </a:r>
            <a:r>
              <a:rPr lang="en-US" dirty="0">
                <a:solidFill>
                  <a:srgbClr val="F07178"/>
                </a:solidFill>
              </a:rPr>
              <a:t>script </a:t>
            </a:r>
            <a:r>
              <a:rPr lang="en-US" i="1" dirty="0">
                <a:solidFill>
                  <a:srgbClr val="FFCB6B"/>
                </a:solidFill>
              </a:rPr>
              <a:t>type=</a:t>
            </a:r>
            <a:r>
              <a:rPr lang="en-US" dirty="0">
                <a:solidFill>
                  <a:srgbClr val="C3E88D"/>
                </a:solidFill>
              </a:rPr>
              <a:t>"module" </a:t>
            </a:r>
            <a:r>
              <a:rPr lang="en-US" i="1" dirty="0">
                <a:solidFill>
                  <a:srgbClr val="FFCB6B"/>
                </a:solidFill>
              </a:rPr>
              <a:t>src=</a:t>
            </a:r>
            <a:r>
              <a:rPr lang="en-US" dirty="0">
                <a:solidFill>
                  <a:srgbClr val="C3E88D"/>
                </a:solidFill>
              </a:rPr>
              <a:t>"</a:t>
            </a:r>
            <a:r>
              <a:rPr lang="en-US" dirty="0" err="1">
                <a:solidFill>
                  <a:srgbClr val="C3E88D"/>
                </a:solidFill>
              </a:rPr>
              <a:t>src</a:t>
            </a:r>
            <a:r>
              <a:rPr lang="en-US" dirty="0">
                <a:solidFill>
                  <a:srgbClr val="C3E88D"/>
                </a:solidFill>
              </a:rPr>
              <a:t>/hello-</a:t>
            </a:r>
            <a:r>
              <a:rPr lang="en-US" dirty="0" err="1">
                <a:solidFill>
                  <a:srgbClr val="C3E88D"/>
                </a:solidFill>
              </a:rPr>
              <a:t>world.js</a:t>
            </a:r>
            <a:r>
              <a:rPr lang="en-US" dirty="0">
                <a:solidFill>
                  <a:srgbClr val="C3E88D"/>
                </a:solidFill>
              </a:rPr>
              <a:t>"</a:t>
            </a:r>
            <a:r>
              <a:rPr lang="en-US" dirty="0">
                <a:solidFill>
                  <a:srgbClr val="ACE4FF"/>
                </a:solidFill>
              </a:rPr>
              <a:t>&gt;&lt;/</a:t>
            </a:r>
            <a:r>
              <a:rPr lang="en-US" dirty="0">
                <a:solidFill>
                  <a:srgbClr val="F07178"/>
                </a:solidFill>
              </a:rPr>
              <a:t>script</a:t>
            </a:r>
            <a:r>
              <a:rPr lang="en-US" dirty="0">
                <a:solidFill>
                  <a:srgbClr val="ACE4FF"/>
                </a:solidFill>
              </a:rPr>
              <a:t>&gt;</a:t>
            </a:r>
            <a:br>
              <a:rPr lang="en-US" dirty="0">
                <a:solidFill>
                  <a:srgbClr val="ACE4FF"/>
                </a:solidFill>
              </a:rPr>
            </a:br>
            <a:r>
              <a:rPr lang="en-US" dirty="0">
                <a:solidFill>
                  <a:srgbClr val="ACE4FF"/>
                </a:solidFill>
              </a:rPr>
              <a:t>  &lt;/</a:t>
            </a:r>
            <a:r>
              <a:rPr lang="en-US" dirty="0">
                <a:solidFill>
                  <a:srgbClr val="F07178"/>
                </a:solidFill>
              </a:rPr>
              <a:t>head</a:t>
            </a:r>
            <a:r>
              <a:rPr lang="en-US" dirty="0">
                <a:solidFill>
                  <a:srgbClr val="ACE4FF"/>
                </a:solidFill>
              </a:rPr>
              <a:t>&gt;</a:t>
            </a:r>
            <a:br>
              <a:rPr lang="en-US" dirty="0">
                <a:solidFill>
                  <a:srgbClr val="ACE4FF"/>
                </a:solidFill>
              </a:rPr>
            </a:br>
            <a:r>
              <a:rPr lang="en-US" dirty="0">
                <a:solidFill>
                  <a:srgbClr val="ACE4FF"/>
                </a:solidFill>
              </a:rPr>
              <a:t>  &lt;</a:t>
            </a:r>
            <a:r>
              <a:rPr lang="en-US" dirty="0">
                <a:solidFill>
                  <a:srgbClr val="F07178"/>
                </a:solidFill>
              </a:rPr>
              <a:t>body</a:t>
            </a:r>
            <a:r>
              <a:rPr lang="en-US" dirty="0">
                <a:solidFill>
                  <a:srgbClr val="ACE4FF"/>
                </a:solidFill>
              </a:rPr>
              <a:t>&gt;</a:t>
            </a:r>
            <a:br>
              <a:rPr lang="en-US" dirty="0">
                <a:solidFill>
                  <a:srgbClr val="ACE4FF"/>
                </a:solidFill>
              </a:rPr>
            </a:br>
            <a:r>
              <a:rPr lang="en-US" dirty="0">
                <a:solidFill>
                  <a:srgbClr val="ACE4FF"/>
                </a:solidFill>
              </a:rPr>
              <a:t>    &lt;</a:t>
            </a:r>
            <a:r>
              <a:rPr lang="en-US" dirty="0">
                <a:solidFill>
                  <a:srgbClr val="F07178"/>
                </a:solidFill>
              </a:rPr>
              <a:t>hello-world</a:t>
            </a:r>
            <a:r>
              <a:rPr lang="en-US" dirty="0">
                <a:solidFill>
                  <a:srgbClr val="ACE4FF"/>
                </a:solidFill>
              </a:rPr>
              <a:t>&gt;&lt;/</a:t>
            </a:r>
            <a:r>
              <a:rPr lang="en-US" dirty="0">
                <a:solidFill>
                  <a:srgbClr val="F07178"/>
                </a:solidFill>
              </a:rPr>
              <a:t>hello-world</a:t>
            </a:r>
            <a:r>
              <a:rPr lang="en-US" dirty="0">
                <a:solidFill>
                  <a:srgbClr val="ACE4FF"/>
                </a:solidFill>
              </a:rPr>
              <a:t>&gt;</a:t>
            </a:r>
            <a:br>
              <a:rPr lang="en-US" dirty="0">
                <a:solidFill>
                  <a:srgbClr val="ACE4FF"/>
                </a:solidFill>
              </a:rPr>
            </a:br>
            <a:r>
              <a:rPr lang="en-US" dirty="0">
                <a:solidFill>
                  <a:srgbClr val="ACE4FF"/>
                </a:solidFill>
              </a:rPr>
              <a:t>  &lt;/</a:t>
            </a:r>
            <a:r>
              <a:rPr lang="en-US" dirty="0">
                <a:solidFill>
                  <a:srgbClr val="F07178"/>
                </a:solidFill>
              </a:rPr>
              <a:t>body</a:t>
            </a:r>
            <a:r>
              <a:rPr lang="en-US" dirty="0">
                <a:solidFill>
                  <a:srgbClr val="ACE4FF"/>
                </a:solidFill>
              </a:rPr>
              <a:t>&gt;</a:t>
            </a:r>
            <a:br>
              <a:rPr lang="en-US" dirty="0">
                <a:solidFill>
                  <a:srgbClr val="ACE4FF"/>
                </a:solidFill>
              </a:rPr>
            </a:br>
            <a:r>
              <a:rPr lang="en-US" dirty="0">
                <a:solidFill>
                  <a:srgbClr val="ACE4FF"/>
                </a:solidFill>
              </a:rPr>
              <a:t>&lt;/</a:t>
            </a:r>
            <a:r>
              <a:rPr lang="en-US" dirty="0">
                <a:solidFill>
                  <a:srgbClr val="F07178"/>
                </a:solidFill>
              </a:rPr>
              <a:t>html</a:t>
            </a:r>
            <a:r>
              <a:rPr lang="en-US" dirty="0">
                <a:solidFill>
                  <a:srgbClr val="ACE4FF"/>
                </a:solidFill>
              </a:rPr>
              <a:t>&gt;</a:t>
            </a:r>
            <a:br>
              <a:rPr lang="en-US" dirty="0">
                <a:solidFill>
                  <a:srgbClr val="ACE4FF"/>
                </a:solidFill>
              </a:rPr>
            </a:br>
            <a:endParaRPr lang="en-US" dirty="0"/>
          </a:p>
        </p:txBody>
      </p:sp>
      <p:sp>
        <p:nvSpPr>
          <p:cNvPr id="7" name="Right Arrow 6">
            <a:extLst>
              <a:ext uri="{FF2B5EF4-FFF2-40B4-BE49-F238E27FC236}">
                <a16:creationId xmlns:a16="http://schemas.microsoft.com/office/drawing/2014/main" id="{C5AF0860-5BE3-3C41-B288-F6EEE3496A4B}"/>
              </a:ext>
            </a:extLst>
          </p:cNvPr>
          <p:cNvSpPr/>
          <p:nvPr/>
        </p:nvSpPr>
        <p:spPr>
          <a:xfrm rot="10800000">
            <a:off x="6961909" y="3797793"/>
            <a:ext cx="1797627"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8" name="Right Arrow 7">
            <a:extLst>
              <a:ext uri="{FF2B5EF4-FFF2-40B4-BE49-F238E27FC236}">
                <a16:creationId xmlns:a16="http://schemas.microsoft.com/office/drawing/2014/main" id="{B48651FF-62CC-C445-BE75-CC0B95EFD3B7}"/>
              </a:ext>
            </a:extLst>
          </p:cNvPr>
          <p:cNvSpPr/>
          <p:nvPr/>
        </p:nvSpPr>
        <p:spPr>
          <a:xfrm rot="10800000">
            <a:off x="4197927" y="4635206"/>
            <a:ext cx="4561609"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9" name="TextBox 8">
            <a:extLst>
              <a:ext uri="{FF2B5EF4-FFF2-40B4-BE49-F238E27FC236}">
                <a16:creationId xmlns:a16="http://schemas.microsoft.com/office/drawing/2014/main" id="{C50857B2-E9A2-B24A-A603-CD696697DE53}"/>
              </a:ext>
            </a:extLst>
          </p:cNvPr>
          <p:cNvSpPr txBox="1"/>
          <p:nvPr/>
        </p:nvSpPr>
        <p:spPr>
          <a:xfrm>
            <a:off x="8993203" y="3941739"/>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Import </a:t>
            </a:r>
            <a:r>
              <a:rPr lang="en-US" sz="1400" b="1" dirty="0" err="1">
                <a:ln w="0"/>
                <a:effectLst>
                  <a:outerShdw blurRad="38100" dist="19050" dir="2700000" algn="tl" rotWithShape="0">
                    <a:schemeClr val="dk1">
                      <a:alpha val="40000"/>
                    </a:schemeClr>
                  </a:outerShdw>
                </a:effectLst>
              </a:rPr>
              <a:t>javascript</a:t>
            </a:r>
            <a:r>
              <a:rPr lang="en-US" sz="1400" b="1" dirty="0">
                <a:ln w="0"/>
                <a:effectLst>
                  <a:outerShdw blurRad="38100" dist="19050" dir="2700000" algn="tl" rotWithShape="0">
                    <a:schemeClr val="dk1">
                      <a:alpha val="40000"/>
                    </a:schemeClr>
                  </a:outerShdw>
                </a:effectLst>
              </a:rPr>
              <a:t> source</a:t>
            </a:r>
            <a:endParaRPr lang="en-US" sz="1400" b="1" dirty="0"/>
          </a:p>
        </p:txBody>
      </p:sp>
      <p:sp>
        <p:nvSpPr>
          <p:cNvPr id="10" name="TextBox 9">
            <a:extLst>
              <a:ext uri="{FF2B5EF4-FFF2-40B4-BE49-F238E27FC236}">
                <a16:creationId xmlns:a16="http://schemas.microsoft.com/office/drawing/2014/main" id="{0D31B5AD-DD9F-0847-B0DD-50FF3006E09E}"/>
              </a:ext>
            </a:extLst>
          </p:cNvPr>
          <p:cNvSpPr txBox="1"/>
          <p:nvPr/>
        </p:nvSpPr>
        <p:spPr>
          <a:xfrm>
            <a:off x="8993203" y="4821504"/>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Define component</a:t>
            </a:r>
            <a:endParaRPr lang="en-US" sz="1400" b="1" dirty="0"/>
          </a:p>
        </p:txBody>
      </p:sp>
    </p:spTree>
    <p:extLst>
      <p:ext uri="{BB962C8B-B14F-4D97-AF65-F5344CB8AC3E}">
        <p14:creationId xmlns:p14="http://schemas.microsoft.com/office/powerpoint/2010/main" val="33362330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How to use a component in another component?</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12</a:t>
            </a:fld>
            <a:endParaRPr lang="en-GB" noProof="0" dirty="0"/>
          </a:p>
        </p:txBody>
      </p:sp>
      <p:sp>
        <p:nvSpPr>
          <p:cNvPr id="6" name="Rectangle 5">
            <a:extLst>
              <a:ext uri="{FF2B5EF4-FFF2-40B4-BE49-F238E27FC236}">
                <a16:creationId xmlns:a16="http://schemas.microsoft.com/office/drawing/2014/main" id="{E0C2D84D-F533-1C49-962C-F4CEA1ABA85B}"/>
              </a:ext>
            </a:extLst>
          </p:cNvPr>
          <p:cNvSpPr/>
          <p:nvPr/>
        </p:nvSpPr>
        <p:spPr>
          <a:xfrm>
            <a:off x="845576" y="1500569"/>
            <a:ext cx="8228756" cy="3416320"/>
          </a:xfrm>
          <a:prstGeom prst="rect">
            <a:avLst/>
          </a:prstGeom>
          <a:solidFill>
            <a:srgbClr val="263238"/>
          </a:solidFill>
        </p:spPr>
        <p:txBody>
          <a:bodyPr wrap="square">
            <a:spAutoFit/>
          </a:bodyPr>
          <a:lstStyle/>
          <a:p>
            <a:r>
              <a:rPr lang="en-US" i="1" dirty="0">
                <a:solidFill>
                  <a:srgbClr val="C792EA"/>
                </a:solidFill>
              </a:rPr>
              <a:t>import </a:t>
            </a:r>
            <a:r>
              <a:rPr lang="en-US" dirty="0">
                <a:solidFill>
                  <a:srgbClr val="89DDFF"/>
                </a:solidFill>
              </a:rPr>
              <a:t>{</a:t>
            </a:r>
            <a:r>
              <a:rPr lang="en-US" dirty="0">
                <a:solidFill>
                  <a:srgbClr val="FFCB6B"/>
                </a:solidFill>
              </a:rPr>
              <a:t>PolymerElement</a:t>
            </a:r>
            <a:r>
              <a:rPr lang="en-US" dirty="0">
                <a:solidFill>
                  <a:srgbClr val="89DDFF"/>
                </a:solidFill>
              </a:rPr>
              <a:t>, </a:t>
            </a:r>
            <a:r>
              <a:rPr lang="en-US" dirty="0">
                <a:solidFill>
                  <a:srgbClr val="82AAFF"/>
                </a:solidFill>
              </a:rPr>
              <a:t>html</a:t>
            </a:r>
            <a:r>
              <a:rPr lang="en-US" dirty="0">
                <a:solidFill>
                  <a:srgbClr val="89DDFF"/>
                </a:solidFill>
              </a:rPr>
              <a:t>} </a:t>
            </a:r>
            <a:r>
              <a:rPr lang="en-US" i="1" dirty="0">
                <a:solidFill>
                  <a:srgbClr val="C792EA"/>
                </a:solidFill>
              </a:rPr>
              <a:t>from </a:t>
            </a:r>
            <a:r>
              <a:rPr lang="en-US" dirty="0">
                <a:solidFill>
                  <a:srgbClr val="C3E88D"/>
                </a:solidFill>
              </a:rPr>
              <a:t>'@polymer/polymer/polymer-element.js'</a:t>
            </a:r>
            <a:r>
              <a:rPr lang="en-US" dirty="0">
                <a:solidFill>
                  <a:srgbClr val="89DDFF"/>
                </a:solidFill>
              </a:rPr>
              <a:t>;</a:t>
            </a:r>
            <a:br>
              <a:rPr lang="en-US" dirty="0">
                <a:solidFill>
                  <a:srgbClr val="89DDFF"/>
                </a:solidFill>
              </a:rPr>
            </a:br>
            <a:r>
              <a:rPr lang="en-US" i="1" dirty="0">
                <a:solidFill>
                  <a:srgbClr val="C792EA"/>
                </a:solidFill>
              </a:rPr>
              <a:t>import </a:t>
            </a:r>
            <a:r>
              <a:rPr lang="en-US" dirty="0">
                <a:solidFill>
                  <a:srgbClr val="C3E88D"/>
                </a:solidFill>
              </a:rPr>
              <a:t>'./hello-world.js'</a:t>
            </a:r>
            <a:r>
              <a:rPr lang="en-US" dirty="0">
                <a:solidFill>
                  <a:srgbClr val="89DDFF"/>
                </a:solidFill>
              </a:rPr>
              <a:t>;</a:t>
            </a:r>
            <a:br>
              <a:rPr lang="en-US" dirty="0">
                <a:solidFill>
                  <a:srgbClr val="89DDFF"/>
                </a:solidFill>
              </a:rPr>
            </a:br>
            <a:br>
              <a:rPr lang="en-US" dirty="0">
                <a:solidFill>
                  <a:srgbClr val="89DDFF"/>
                </a:solidFill>
              </a:rPr>
            </a:br>
            <a:r>
              <a:rPr lang="en-US" i="1" dirty="0">
                <a:solidFill>
                  <a:srgbClr val="C792EA"/>
                </a:solidFill>
              </a:rPr>
              <a:t>class </a:t>
            </a:r>
            <a:r>
              <a:rPr lang="en-US" dirty="0">
                <a:solidFill>
                  <a:srgbClr val="FFCB6B"/>
                </a:solidFill>
              </a:rPr>
              <a:t>AppComponent </a:t>
            </a:r>
            <a:r>
              <a:rPr lang="en-US" i="1" dirty="0">
                <a:solidFill>
                  <a:srgbClr val="C792EA"/>
                </a:solidFill>
              </a:rPr>
              <a:t>extends </a:t>
            </a:r>
            <a:r>
              <a:rPr lang="en-US" dirty="0">
                <a:solidFill>
                  <a:srgbClr val="FFCB6B"/>
                </a:solidFill>
              </a:rPr>
              <a:t>PolymerElement </a:t>
            </a:r>
            <a:r>
              <a:rPr lang="en-US" dirty="0">
                <a:solidFill>
                  <a:srgbClr val="89DDFF"/>
                </a:solidFill>
              </a:rPr>
              <a:t>{</a:t>
            </a:r>
            <a:br>
              <a:rPr lang="en-US" dirty="0">
                <a:solidFill>
                  <a:srgbClr val="89DDFF"/>
                </a:solidFill>
              </a:rPr>
            </a:br>
            <a:r>
              <a:rPr lang="en-US" dirty="0">
                <a:solidFill>
                  <a:srgbClr val="89DDFF"/>
                </a:solidFill>
              </a:rPr>
              <a:t>    </a:t>
            </a:r>
            <a:r>
              <a:rPr lang="en-US" i="1" dirty="0">
                <a:solidFill>
                  <a:srgbClr val="C792EA"/>
                </a:solidFill>
              </a:rPr>
              <a:t>static get </a:t>
            </a:r>
            <a:r>
              <a:rPr lang="en-US" dirty="0">
                <a:solidFill>
                  <a:srgbClr val="82AAFF"/>
                </a:solidFill>
              </a:rPr>
              <a:t>template</a:t>
            </a:r>
            <a:r>
              <a:rPr lang="en-US" dirty="0">
                <a:solidFill>
                  <a:srgbClr val="89DDFF"/>
                </a:solidFill>
              </a:rPr>
              <a:t>() {</a:t>
            </a:r>
            <a:br>
              <a:rPr lang="en-US" dirty="0">
                <a:solidFill>
                  <a:srgbClr val="89DDFF"/>
                </a:solidFill>
              </a:rPr>
            </a:br>
            <a:r>
              <a:rPr lang="en-US" dirty="0">
                <a:solidFill>
                  <a:srgbClr val="89DDFF"/>
                </a:solidFill>
              </a:rPr>
              <a:t>        </a:t>
            </a:r>
            <a:r>
              <a:rPr lang="en-US" i="1" dirty="0">
                <a:solidFill>
                  <a:srgbClr val="C792EA"/>
                </a:solidFill>
              </a:rPr>
              <a:t>return </a:t>
            </a:r>
            <a:r>
              <a:rPr lang="en-US" dirty="0">
                <a:solidFill>
                  <a:srgbClr val="82AAFF"/>
                </a:solidFill>
              </a:rPr>
              <a:t>html</a:t>
            </a:r>
            <a:r>
              <a:rPr lang="en-US" dirty="0">
                <a:solidFill>
                  <a:srgbClr val="C3E88D"/>
                </a:solidFill>
              </a:rPr>
              <a:t>`  </a:t>
            </a:r>
            <a:br>
              <a:rPr lang="en-US" dirty="0">
                <a:solidFill>
                  <a:srgbClr val="C3E88D"/>
                </a:solidFill>
              </a:rPr>
            </a:br>
            <a:r>
              <a:rPr lang="en-US" dirty="0">
                <a:solidFill>
                  <a:srgbClr val="C3E88D"/>
                </a:solidFill>
              </a:rPr>
              <a:t>           &lt;hello-world&gt;&lt;/hello-world&gt;       </a:t>
            </a:r>
            <a:br>
              <a:rPr lang="en-US" dirty="0">
                <a:solidFill>
                  <a:srgbClr val="C3E88D"/>
                </a:solidFill>
              </a:rPr>
            </a:br>
            <a:r>
              <a:rPr lang="en-US" dirty="0">
                <a:solidFill>
                  <a:srgbClr val="C3E88D"/>
                </a:solidFill>
              </a:rPr>
              <a:t>        `</a:t>
            </a:r>
            <a:r>
              <a:rPr lang="en-US" dirty="0">
                <a:solidFill>
                  <a:srgbClr val="89DDFF"/>
                </a:solidFill>
              </a:rPr>
              <a:t>;</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a:t>
            </a:r>
            <a:br>
              <a:rPr lang="en-US" dirty="0">
                <a:solidFill>
                  <a:srgbClr val="89DDFF"/>
                </a:solidFill>
              </a:rPr>
            </a:br>
            <a:br>
              <a:rPr lang="en-US" dirty="0">
                <a:solidFill>
                  <a:srgbClr val="89DDFF"/>
                </a:solidFill>
              </a:rPr>
            </a:br>
            <a:r>
              <a:rPr lang="en-US" dirty="0">
                <a:solidFill>
                  <a:srgbClr val="EEFFE3"/>
                </a:solidFill>
              </a:rPr>
              <a:t>window</a:t>
            </a:r>
            <a:r>
              <a:rPr lang="en-US" dirty="0">
                <a:solidFill>
                  <a:srgbClr val="89DDFF"/>
                </a:solidFill>
              </a:rPr>
              <a:t>.</a:t>
            </a:r>
            <a:r>
              <a:rPr lang="en-US" dirty="0">
                <a:solidFill>
                  <a:srgbClr val="EEFFE3"/>
                </a:solidFill>
              </a:rPr>
              <a:t>customElements</a:t>
            </a:r>
            <a:r>
              <a:rPr lang="en-US" dirty="0">
                <a:solidFill>
                  <a:srgbClr val="89DDFF"/>
                </a:solidFill>
              </a:rPr>
              <a:t>.</a:t>
            </a:r>
            <a:r>
              <a:rPr lang="en-US" dirty="0">
                <a:solidFill>
                  <a:srgbClr val="82AAFF"/>
                </a:solidFill>
              </a:rPr>
              <a:t>define</a:t>
            </a:r>
            <a:r>
              <a:rPr lang="en-US" dirty="0">
                <a:solidFill>
                  <a:srgbClr val="89DDFF"/>
                </a:solidFill>
              </a:rPr>
              <a:t>(</a:t>
            </a:r>
            <a:r>
              <a:rPr lang="en-US" dirty="0">
                <a:solidFill>
                  <a:srgbClr val="C3E88D"/>
                </a:solidFill>
              </a:rPr>
              <a:t>'my-app'</a:t>
            </a:r>
            <a:r>
              <a:rPr lang="en-US" dirty="0">
                <a:solidFill>
                  <a:srgbClr val="89DDFF"/>
                </a:solidFill>
              </a:rPr>
              <a:t>, </a:t>
            </a:r>
            <a:r>
              <a:rPr lang="en-US" dirty="0">
                <a:solidFill>
                  <a:srgbClr val="FFCB6B"/>
                </a:solidFill>
              </a:rPr>
              <a:t>AppComponent</a:t>
            </a:r>
            <a:r>
              <a:rPr lang="en-US" dirty="0">
                <a:solidFill>
                  <a:srgbClr val="89DDFF"/>
                </a:solidFill>
              </a:rPr>
              <a:t>);</a:t>
            </a:r>
            <a:endParaRPr lang="en-US" dirty="0"/>
          </a:p>
        </p:txBody>
      </p:sp>
      <p:sp>
        <p:nvSpPr>
          <p:cNvPr id="7" name="Right Arrow 6">
            <a:extLst>
              <a:ext uri="{FF2B5EF4-FFF2-40B4-BE49-F238E27FC236}">
                <a16:creationId xmlns:a16="http://schemas.microsoft.com/office/drawing/2014/main" id="{CB9FFC0D-54CF-1642-9996-33D7DD72F296}"/>
              </a:ext>
            </a:extLst>
          </p:cNvPr>
          <p:cNvSpPr/>
          <p:nvPr/>
        </p:nvSpPr>
        <p:spPr>
          <a:xfrm rot="10800000">
            <a:off x="3470563" y="1594992"/>
            <a:ext cx="5902036"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8" name="Right Arrow 7">
            <a:extLst>
              <a:ext uri="{FF2B5EF4-FFF2-40B4-BE49-F238E27FC236}">
                <a16:creationId xmlns:a16="http://schemas.microsoft.com/office/drawing/2014/main" id="{00ED19F5-9F90-7D4D-9E14-C81A43BBE507}"/>
              </a:ext>
            </a:extLst>
          </p:cNvPr>
          <p:cNvSpPr/>
          <p:nvPr/>
        </p:nvSpPr>
        <p:spPr>
          <a:xfrm rot="10800000">
            <a:off x="4568536" y="2925568"/>
            <a:ext cx="4804063"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9" name="TextBox 8">
            <a:extLst>
              <a:ext uri="{FF2B5EF4-FFF2-40B4-BE49-F238E27FC236}">
                <a16:creationId xmlns:a16="http://schemas.microsoft.com/office/drawing/2014/main" id="{7AFD90C9-D305-4D48-B31E-5E37DC86684B}"/>
              </a:ext>
            </a:extLst>
          </p:cNvPr>
          <p:cNvSpPr txBox="1"/>
          <p:nvPr/>
        </p:nvSpPr>
        <p:spPr>
          <a:xfrm>
            <a:off x="9536149" y="1781288"/>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Import </a:t>
            </a:r>
            <a:r>
              <a:rPr lang="en-US" sz="1400" b="1" dirty="0" err="1">
                <a:ln w="0"/>
                <a:effectLst>
                  <a:outerShdw blurRad="38100" dist="19050" dir="2700000" algn="tl" rotWithShape="0">
                    <a:schemeClr val="dk1">
                      <a:alpha val="40000"/>
                    </a:schemeClr>
                  </a:outerShdw>
                </a:effectLst>
              </a:rPr>
              <a:t>javascript</a:t>
            </a:r>
            <a:r>
              <a:rPr lang="en-US" sz="1400" b="1" dirty="0">
                <a:ln w="0"/>
                <a:effectLst>
                  <a:outerShdw blurRad="38100" dist="19050" dir="2700000" algn="tl" rotWithShape="0">
                    <a:schemeClr val="dk1">
                      <a:alpha val="40000"/>
                    </a:schemeClr>
                  </a:outerShdw>
                </a:effectLst>
              </a:rPr>
              <a:t> source</a:t>
            </a:r>
            <a:endParaRPr lang="en-US" sz="1400" b="1" dirty="0"/>
          </a:p>
        </p:txBody>
      </p:sp>
      <p:sp>
        <p:nvSpPr>
          <p:cNvPr id="10" name="TextBox 9">
            <a:extLst>
              <a:ext uri="{FF2B5EF4-FFF2-40B4-BE49-F238E27FC236}">
                <a16:creationId xmlns:a16="http://schemas.microsoft.com/office/drawing/2014/main" id="{BD03DD55-8588-5B43-949F-FE692C7D283B}"/>
              </a:ext>
            </a:extLst>
          </p:cNvPr>
          <p:cNvSpPr txBox="1"/>
          <p:nvPr/>
        </p:nvSpPr>
        <p:spPr>
          <a:xfrm>
            <a:off x="9536149" y="3111864"/>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Define component</a:t>
            </a:r>
            <a:endParaRPr lang="en-US" sz="1400" b="1" dirty="0"/>
          </a:p>
        </p:txBody>
      </p:sp>
    </p:spTree>
    <p:extLst>
      <p:ext uri="{BB962C8B-B14F-4D97-AF65-F5344CB8AC3E}">
        <p14:creationId xmlns:p14="http://schemas.microsoft.com/office/powerpoint/2010/main" val="35635168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Lifecycle events</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13</a:t>
            </a:fld>
            <a:endParaRPr lang="en-GB" noProof="0" dirty="0"/>
          </a:p>
        </p:txBody>
      </p:sp>
      <p:sp>
        <p:nvSpPr>
          <p:cNvPr id="5" name="Rectangle 4">
            <a:extLst>
              <a:ext uri="{FF2B5EF4-FFF2-40B4-BE49-F238E27FC236}">
                <a16:creationId xmlns:a16="http://schemas.microsoft.com/office/drawing/2014/main" id="{6CB3DA13-C42C-864C-BB5B-9462C7ADED56}"/>
              </a:ext>
            </a:extLst>
          </p:cNvPr>
          <p:cNvSpPr/>
          <p:nvPr/>
        </p:nvSpPr>
        <p:spPr>
          <a:xfrm>
            <a:off x="845575" y="1500568"/>
            <a:ext cx="8227423" cy="4247317"/>
          </a:xfrm>
          <a:prstGeom prst="rect">
            <a:avLst/>
          </a:prstGeom>
          <a:solidFill>
            <a:srgbClr val="263238"/>
          </a:solidFill>
        </p:spPr>
        <p:txBody>
          <a:bodyPr wrap="square">
            <a:spAutoFit/>
          </a:bodyPr>
          <a:lstStyle/>
          <a:p>
            <a:r>
              <a:rPr lang="en-US" i="1" dirty="0">
                <a:solidFill>
                  <a:srgbClr val="C792EA"/>
                </a:solidFill>
              </a:rPr>
              <a:t>import </a:t>
            </a:r>
            <a:r>
              <a:rPr lang="en-US" dirty="0">
                <a:solidFill>
                  <a:srgbClr val="89DDFF"/>
                </a:solidFill>
              </a:rPr>
              <a:t>{</a:t>
            </a:r>
            <a:r>
              <a:rPr lang="en-US" dirty="0">
                <a:solidFill>
                  <a:srgbClr val="FFCB6B"/>
                </a:solidFill>
              </a:rPr>
              <a:t>PolymerElement</a:t>
            </a:r>
            <a:r>
              <a:rPr lang="en-US" dirty="0">
                <a:solidFill>
                  <a:srgbClr val="89DDFF"/>
                </a:solidFill>
              </a:rPr>
              <a:t>, </a:t>
            </a:r>
            <a:r>
              <a:rPr lang="en-US" dirty="0">
                <a:solidFill>
                  <a:srgbClr val="82AAFF"/>
                </a:solidFill>
              </a:rPr>
              <a:t>html</a:t>
            </a:r>
            <a:r>
              <a:rPr lang="en-US" dirty="0">
                <a:solidFill>
                  <a:srgbClr val="89DDFF"/>
                </a:solidFill>
              </a:rPr>
              <a:t>} </a:t>
            </a:r>
            <a:r>
              <a:rPr lang="en-US" i="1" dirty="0">
                <a:solidFill>
                  <a:srgbClr val="C792EA"/>
                </a:solidFill>
              </a:rPr>
              <a:t>from </a:t>
            </a:r>
            <a:r>
              <a:rPr lang="en-US" dirty="0">
                <a:solidFill>
                  <a:srgbClr val="C3E88D"/>
                </a:solidFill>
              </a:rPr>
              <a:t>'@polymer/polymer/polymer-element.js'</a:t>
            </a:r>
            <a:r>
              <a:rPr lang="en-US" dirty="0">
                <a:solidFill>
                  <a:srgbClr val="89DDFF"/>
                </a:solidFill>
              </a:rPr>
              <a:t>;</a:t>
            </a:r>
            <a:br>
              <a:rPr lang="en-US" dirty="0">
                <a:solidFill>
                  <a:srgbClr val="89DDFF"/>
                </a:solidFill>
              </a:rPr>
            </a:br>
            <a:br>
              <a:rPr lang="en-US" dirty="0">
                <a:solidFill>
                  <a:srgbClr val="89DDFF"/>
                </a:solidFill>
              </a:rPr>
            </a:br>
            <a:br>
              <a:rPr lang="en-US" dirty="0">
                <a:solidFill>
                  <a:srgbClr val="89DDFF"/>
                </a:solidFill>
              </a:rPr>
            </a:br>
            <a:r>
              <a:rPr lang="en-US" i="1" dirty="0">
                <a:solidFill>
                  <a:srgbClr val="C792EA"/>
                </a:solidFill>
              </a:rPr>
              <a:t>class </a:t>
            </a:r>
            <a:r>
              <a:rPr lang="en-US" dirty="0">
                <a:solidFill>
                  <a:srgbClr val="FFCB6B"/>
                </a:solidFill>
              </a:rPr>
              <a:t>HelloWorld </a:t>
            </a:r>
            <a:r>
              <a:rPr lang="en-US" i="1" dirty="0">
                <a:solidFill>
                  <a:srgbClr val="C792EA"/>
                </a:solidFill>
              </a:rPr>
              <a:t>extends </a:t>
            </a:r>
            <a:r>
              <a:rPr lang="en-US" dirty="0">
                <a:solidFill>
                  <a:srgbClr val="FFCB6B"/>
                </a:solidFill>
              </a:rPr>
              <a:t>PolymerElement </a:t>
            </a:r>
            <a:r>
              <a:rPr lang="en-US" dirty="0">
                <a:solidFill>
                  <a:srgbClr val="89DDFF"/>
                </a:solidFill>
              </a:rPr>
              <a:t>{</a:t>
            </a:r>
            <a:br>
              <a:rPr lang="en-US" dirty="0">
                <a:solidFill>
                  <a:srgbClr val="89DDFF"/>
                </a:solidFill>
              </a:rPr>
            </a:br>
            <a:r>
              <a:rPr lang="en-US" dirty="0">
                <a:solidFill>
                  <a:srgbClr val="89DDFF"/>
                </a:solidFill>
              </a:rPr>
              <a:t>   </a:t>
            </a:r>
            <a:r>
              <a:rPr lang="en-US" i="1" dirty="0">
                <a:solidFill>
                  <a:srgbClr val="C792EA"/>
                </a:solidFill>
              </a:rPr>
              <a:t>static get </a:t>
            </a:r>
            <a:r>
              <a:rPr lang="en-US" dirty="0">
                <a:solidFill>
                  <a:srgbClr val="82AAFF"/>
                </a:solidFill>
              </a:rPr>
              <a:t>template</a:t>
            </a:r>
            <a:r>
              <a:rPr lang="en-US" dirty="0">
                <a:solidFill>
                  <a:srgbClr val="89DDFF"/>
                </a:solidFill>
              </a:rPr>
              <a:t>() 		</a:t>
            </a:r>
            <a:r>
              <a:rPr lang="en-US" dirty="0">
                <a:solidFill>
                  <a:schemeClr val="bg1">
                    <a:lumMod val="50000"/>
                  </a:schemeClr>
                </a:solidFill>
              </a:rPr>
              <a:t>// define the html</a:t>
            </a:r>
          </a:p>
          <a:p>
            <a:r>
              <a:rPr lang="en-US" i="1" dirty="0">
                <a:solidFill>
                  <a:srgbClr val="C792EA"/>
                </a:solidFill>
              </a:rPr>
              <a:t>   static get </a:t>
            </a:r>
            <a:r>
              <a:rPr lang="en-US" dirty="0">
                <a:solidFill>
                  <a:srgbClr val="82AAFF"/>
                </a:solidFill>
              </a:rPr>
              <a:t>properties</a:t>
            </a:r>
            <a:r>
              <a:rPr lang="en-US" dirty="0">
                <a:solidFill>
                  <a:srgbClr val="89DDFF"/>
                </a:solidFill>
              </a:rPr>
              <a:t>()   		</a:t>
            </a:r>
            <a:r>
              <a:rPr lang="en-US" dirty="0">
                <a:solidFill>
                  <a:schemeClr val="bg1">
                    <a:lumMod val="50000"/>
                  </a:schemeClr>
                </a:solidFill>
              </a:rPr>
              <a:t>// define the properties</a:t>
            </a:r>
          </a:p>
          <a:p>
            <a:r>
              <a:rPr lang="en-US" i="1" dirty="0">
                <a:solidFill>
                  <a:srgbClr val="C792EA"/>
                </a:solidFill>
              </a:rPr>
              <a:t>   static get </a:t>
            </a:r>
            <a:r>
              <a:rPr lang="en-US" dirty="0">
                <a:solidFill>
                  <a:srgbClr val="82AAFF"/>
                </a:solidFill>
              </a:rPr>
              <a:t>observers</a:t>
            </a:r>
            <a:r>
              <a:rPr lang="en-US" dirty="0">
                <a:solidFill>
                  <a:srgbClr val="89DDFF"/>
                </a:solidFill>
              </a:rPr>
              <a:t>() 		</a:t>
            </a:r>
            <a:r>
              <a:rPr lang="en-US" dirty="0">
                <a:solidFill>
                  <a:schemeClr val="bg1">
                    <a:lumMod val="50000"/>
                  </a:schemeClr>
                </a:solidFill>
              </a:rPr>
              <a:t>// define observers</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   constructor() 			</a:t>
            </a:r>
            <a:r>
              <a:rPr lang="en-US" dirty="0">
                <a:solidFill>
                  <a:schemeClr val="bg1">
                    <a:lumMod val="50000"/>
                  </a:schemeClr>
                </a:solidFill>
              </a:rPr>
              <a:t>// element is created</a:t>
            </a:r>
          </a:p>
          <a:p>
            <a:r>
              <a:rPr lang="en-US" dirty="0">
                <a:solidFill>
                  <a:srgbClr val="89DDFF"/>
                </a:solidFill>
              </a:rPr>
              <a:t>   </a:t>
            </a:r>
            <a:r>
              <a:rPr lang="en-US" dirty="0" err="1">
                <a:solidFill>
                  <a:srgbClr val="89DDFF"/>
                </a:solidFill>
              </a:rPr>
              <a:t>connectedCallback</a:t>
            </a:r>
            <a:r>
              <a:rPr lang="en-US" dirty="0">
                <a:solidFill>
                  <a:srgbClr val="89DDFF"/>
                </a:solidFill>
              </a:rPr>
              <a:t>()		</a:t>
            </a:r>
            <a:r>
              <a:rPr lang="en-US" dirty="0">
                <a:solidFill>
                  <a:schemeClr val="bg1">
                    <a:lumMod val="50000"/>
                  </a:schemeClr>
                </a:solidFill>
              </a:rPr>
              <a:t>// element is added to document</a:t>
            </a:r>
          </a:p>
          <a:p>
            <a:r>
              <a:rPr lang="en-US" dirty="0">
                <a:solidFill>
                  <a:srgbClr val="89DDFF"/>
                </a:solidFill>
              </a:rPr>
              <a:t>   </a:t>
            </a:r>
            <a:r>
              <a:rPr lang="en-US" dirty="0" err="1">
                <a:solidFill>
                  <a:srgbClr val="89DDFF"/>
                </a:solidFill>
              </a:rPr>
              <a:t>disconnectCallback</a:t>
            </a:r>
            <a:r>
              <a:rPr lang="en-US" dirty="0">
                <a:solidFill>
                  <a:srgbClr val="89DDFF"/>
                </a:solidFill>
              </a:rPr>
              <a:t>()  		</a:t>
            </a:r>
            <a:r>
              <a:rPr lang="en-US" dirty="0">
                <a:solidFill>
                  <a:schemeClr val="bg1">
                    <a:lumMod val="50000"/>
                  </a:schemeClr>
                </a:solidFill>
              </a:rPr>
              <a:t>// element is removed from document </a:t>
            </a:r>
          </a:p>
          <a:p>
            <a:r>
              <a:rPr lang="en-US" dirty="0">
                <a:solidFill>
                  <a:srgbClr val="89DDFF"/>
                </a:solidFill>
              </a:rPr>
              <a:t>   ready()				</a:t>
            </a:r>
            <a:r>
              <a:rPr lang="en-US" dirty="0">
                <a:solidFill>
                  <a:schemeClr val="bg1">
                    <a:lumMod val="50000"/>
                  </a:schemeClr>
                </a:solidFill>
              </a:rPr>
              <a:t>// polymer specific initialization</a:t>
            </a:r>
          </a:p>
          <a:p>
            <a:r>
              <a:rPr lang="en-US" dirty="0">
                <a:solidFill>
                  <a:srgbClr val="89DDFF"/>
                </a:solidFill>
              </a:rPr>
              <a:t>   </a:t>
            </a:r>
            <a:r>
              <a:rPr lang="en-US" dirty="0" err="1">
                <a:solidFill>
                  <a:srgbClr val="89DDFF"/>
                </a:solidFill>
              </a:rPr>
              <a:t>attributeChangedCallback</a:t>
            </a:r>
            <a:r>
              <a:rPr lang="en-US" dirty="0">
                <a:solidFill>
                  <a:srgbClr val="89DDFF"/>
                </a:solidFill>
              </a:rPr>
              <a:t>()	</a:t>
            </a:r>
            <a:r>
              <a:rPr lang="en-US" dirty="0">
                <a:solidFill>
                  <a:schemeClr val="bg1">
                    <a:lumMod val="50000"/>
                  </a:schemeClr>
                </a:solidFill>
              </a:rPr>
              <a:t>// attribute is changed in the template</a:t>
            </a:r>
          </a:p>
          <a:p>
            <a:r>
              <a:rPr lang="en-US" dirty="0">
                <a:solidFill>
                  <a:srgbClr val="89DDFF"/>
                </a:solidFill>
              </a:rPr>
              <a:t> }</a:t>
            </a:r>
            <a:br>
              <a:rPr lang="en-US" dirty="0">
                <a:solidFill>
                  <a:srgbClr val="89DDFF"/>
                </a:solidFill>
              </a:rPr>
            </a:br>
            <a:endParaRPr lang="en-US" dirty="0"/>
          </a:p>
        </p:txBody>
      </p:sp>
    </p:spTree>
    <p:extLst>
      <p:ext uri="{BB962C8B-B14F-4D97-AF65-F5344CB8AC3E}">
        <p14:creationId xmlns:p14="http://schemas.microsoft.com/office/powerpoint/2010/main" val="13556470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Component properties</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14</a:t>
            </a:fld>
            <a:endParaRPr lang="en-GB" noProof="0" dirty="0"/>
          </a:p>
        </p:txBody>
      </p:sp>
      <p:sp>
        <p:nvSpPr>
          <p:cNvPr id="5" name="Rectangle 4">
            <a:extLst>
              <a:ext uri="{FF2B5EF4-FFF2-40B4-BE49-F238E27FC236}">
                <a16:creationId xmlns:a16="http://schemas.microsoft.com/office/drawing/2014/main" id="{93A94B9D-70DA-7F49-A004-DE1CED9A16DC}"/>
              </a:ext>
            </a:extLst>
          </p:cNvPr>
          <p:cNvSpPr/>
          <p:nvPr/>
        </p:nvSpPr>
        <p:spPr>
          <a:xfrm>
            <a:off x="845575" y="1047344"/>
            <a:ext cx="8227423" cy="4524315"/>
          </a:xfrm>
          <a:prstGeom prst="rect">
            <a:avLst/>
          </a:prstGeom>
          <a:solidFill>
            <a:srgbClr val="263238"/>
          </a:solidFill>
        </p:spPr>
        <p:txBody>
          <a:bodyPr wrap="square">
            <a:spAutoFit/>
          </a:bodyPr>
          <a:lstStyle/>
          <a:p>
            <a:r>
              <a:rPr lang="en-US" i="1" dirty="0">
                <a:solidFill>
                  <a:srgbClr val="C792EA"/>
                </a:solidFill>
              </a:rPr>
              <a:t>class </a:t>
            </a:r>
            <a:r>
              <a:rPr lang="en-US" dirty="0">
                <a:solidFill>
                  <a:srgbClr val="FFCB6B"/>
                </a:solidFill>
              </a:rPr>
              <a:t>HelloWorld </a:t>
            </a:r>
            <a:r>
              <a:rPr lang="en-US" i="1" dirty="0">
                <a:solidFill>
                  <a:srgbClr val="C792EA"/>
                </a:solidFill>
              </a:rPr>
              <a:t>extends </a:t>
            </a:r>
            <a:r>
              <a:rPr lang="en-US" dirty="0" err="1">
                <a:solidFill>
                  <a:srgbClr val="FFCB6B"/>
                </a:solidFill>
              </a:rPr>
              <a:t>PolymerElement</a:t>
            </a:r>
            <a:r>
              <a:rPr lang="en-US" dirty="0">
                <a:solidFill>
                  <a:srgbClr val="FFCB6B"/>
                </a:solidFill>
              </a:rPr>
              <a:t> </a:t>
            </a:r>
            <a:r>
              <a:rPr lang="en-US" dirty="0">
                <a:solidFill>
                  <a:srgbClr val="89DDFF"/>
                </a:solidFill>
              </a:rPr>
              <a:t>{</a:t>
            </a:r>
          </a:p>
          <a:p>
            <a:r>
              <a:rPr lang="en-US" i="1" dirty="0">
                <a:solidFill>
                  <a:srgbClr val="C792EA"/>
                </a:solidFill>
              </a:rPr>
              <a:t>    static get </a:t>
            </a:r>
            <a:r>
              <a:rPr lang="en-US" dirty="0">
                <a:solidFill>
                  <a:srgbClr val="82AAFF"/>
                </a:solidFill>
              </a:rPr>
              <a:t>properties</a:t>
            </a:r>
            <a:r>
              <a:rPr lang="en-US" dirty="0">
                <a:solidFill>
                  <a:srgbClr val="89DDFF"/>
                </a:solidFill>
              </a:rPr>
              <a:t>() {</a:t>
            </a:r>
          </a:p>
          <a:p>
            <a:r>
              <a:rPr lang="en-US" dirty="0">
                <a:solidFill>
                  <a:srgbClr val="89DDFF"/>
                </a:solidFill>
              </a:rPr>
              <a:t>        </a:t>
            </a:r>
            <a:r>
              <a:rPr lang="en-US" i="1" dirty="0">
                <a:solidFill>
                  <a:srgbClr val="C792EA"/>
                </a:solidFill>
              </a:rPr>
              <a:t>return</a:t>
            </a:r>
            <a:r>
              <a:rPr lang="en-US" dirty="0">
                <a:solidFill>
                  <a:srgbClr val="89DDFF"/>
                </a:solidFill>
              </a:rPr>
              <a:t> {</a:t>
            </a:r>
          </a:p>
          <a:p>
            <a:r>
              <a:rPr lang="en-US" dirty="0">
                <a:solidFill>
                  <a:srgbClr val="89DDFF"/>
                </a:solidFill>
              </a:rPr>
              <a:t>	title: {</a:t>
            </a:r>
          </a:p>
          <a:p>
            <a:r>
              <a:rPr lang="en-US" dirty="0">
                <a:solidFill>
                  <a:srgbClr val="89DDFF"/>
                </a:solidFill>
              </a:rPr>
              <a:t>	    type: string,			</a:t>
            </a:r>
            <a:r>
              <a:rPr lang="en-US" dirty="0">
                <a:solidFill>
                  <a:schemeClr val="bg1">
                    <a:lumMod val="50000"/>
                  </a:schemeClr>
                </a:solidFill>
              </a:rPr>
              <a:t>// type of property</a:t>
            </a:r>
          </a:p>
          <a:p>
            <a:r>
              <a:rPr lang="en-US" dirty="0">
                <a:solidFill>
                  <a:srgbClr val="89DDFF"/>
                </a:solidFill>
              </a:rPr>
              <a:t>                    value: ‘hello world’,	 	</a:t>
            </a:r>
            <a:r>
              <a:rPr lang="en-US" dirty="0">
                <a:solidFill>
                  <a:schemeClr val="bg1">
                    <a:lumMod val="50000"/>
                  </a:schemeClr>
                </a:solidFill>
              </a:rPr>
              <a:t>// initial value of property</a:t>
            </a:r>
          </a:p>
          <a:p>
            <a:r>
              <a:rPr lang="en-US" dirty="0">
                <a:solidFill>
                  <a:srgbClr val="89DDFF"/>
                </a:solidFill>
              </a:rPr>
              <a:t>  	    </a:t>
            </a:r>
            <a:r>
              <a:rPr lang="en-US" dirty="0" err="1">
                <a:solidFill>
                  <a:srgbClr val="89DDFF"/>
                </a:solidFill>
              </a:rPr>
              <a:t>readOnly</a:t>
            </a:r>
            <a:r>
              <a:rPr lang="en-US" dirty="0">
                <a:solidFill>
                  <a:srgbClr val="89DDFF"/>
                </a:solidFill>
              </a:rPr>
              <a:t>: true,                             	</a:t>
            </a:r>
            <a:r>
              <a:rPr lang="en-US" dirty="0">
                <a:solidFill>
                  <a:schemeClr val="bg1">
                    <a:lumMod val="50000"/>
                  </a:schemeClr>
                </a:solidFill>
              </a:rPr>
              <a:t>// property is </a:t>
            </a:r>
            <a:r>
              <a:rPr lang="en-US" dirty="0" err="1">
                <a:solidFill>
                  <a:schemeClr val="bg1">
                    <a:lumMod val="50000"/>
                  </a:schemeClr>
                </a:solidFill>
              </a:rPr>
              <a:t>readonly</a:t>
            </a:r>
            <a:r>
              <a:rPr lang="en-US" dirty="0">
                <a:solidFill>
                  <a:schemeClr val="bg1">
                    <a:lumMod val="50000"/>
                  </a:schemeClr>
                </a:solidFill>
              </a:rPr>
              <a:t>    </a:t>
            </a:r>
          </a:p>
          <a:p>
            <a:r>
              <a:rPr lang="en-US" dirty="0">
                <a:solidFill>
                  <a:srgbClr val="89DDFF"/>
                </a:solidFill>
              </a:rPr>
              <a:t>                    notify: true,			</a:t>
            </a:r>
            <a:r>
              <a:rPr lang="en-US" dirty="0">
                <a:solidFill>
                  <a:schemeClr val="bg1">
                    <a:lumMod val="50000"/>
                  </a:schemeClr>
                </a:solidFill>
              </a:rPr>
              <a:t>// two-way data binding</a:t>
            </a:r>
          </a:p>
          <a:p>
            <a:r>
              <a:rPr lang="en-US" dirty="0">
                <a:solidFill>
                  <a:srgbClr val="89DDFF"/>
                </a:solidFill>
              </a:rPr>
              <a:t>                    computed: ‘</a:t>
            </a:r>
            <a:r>
              <a:rPr lang="en-US" dirty="0" err="1">
                <a:solidFill>
                  <a:srgbClr val="89DDFF"/>
                </a:solidFill>
              </a:rPr>
              <a:t>myFunction</a:t>
            </a:r>
            <a:r>
              <a:rPr lang="en-US" dirty="0">
                <a:solidFill>
                  <a:srgbClr val="89DDFF"/>
                </a:solidFill>
              </a:rPr>
              <a:t>’,	</a:t>
            </a:r>
            <a:r>
              <a:rPr lang="en-US" dirty="0">
                <a:solidFill>
                  <a:schemeClr val="bg1">
                    <a:lumMod val="50000"/>
                  </a:schemeClr>
                </a:solidFill>
              </a:rPr>
              <a:t>// calculated value of property</a:t>
            </a:r>
          </a:p>
          <a:p>
            <a:r>
              <a:rPr lang="en-US" dirty="0">
                <a:solidFill>
                  <a:srgbClr val="89DDFF"/>
                </a:solidFill>
              </a:rPr>
              <a:t>                    observer: ‘myFunction2’   	</a:t>
            </a:r>
            <a:r>
              <a:rPr lang="en-US" dirty="0">
                <a:solidFill>
                  <a:schemeClr val="bg1">
                    <a:lumMod val="50000"/>
                  </a:schemeClr>
                </a:solidFill>
              </a:rPr>
              <a:t>// function is called when value</a:t>
            </a:r>
          </a:p>
          <a:p>
            <a:r>
              <a:rPr lang="en-US" dirty="0">
                <a:solidFill>
                  <a:srgbClr val="89DDFF"/>
                </a:solidFill>
              </a:rPr>
              <a:t>					</a:t>
            </a:r>
            <a:r>
              <a:rPr lang="en-US" dirty="0">
                <a:solidFill>
                  <a:schemeClr val="bg1">
                    <a:lumMod val="50000"/>
                  </a:schemeClr>
                </a:solidFill>
              </a:rPr>
              <a:t>// changes</a:t>
            </a:r>
          </a:p>
          <a:p>
            <a:r>
              <a:rPr lang="en-US" dirty="0">
                <a:solidFill>
                  <a:srgbClr val="89DDFF"/>
                </a:solidFill>
              </a:rPr>
              <a:t>                }</a:t>
            </a:r>
          </a:p>
          <a:p>
            <a:r>
              <a:rPr lang="en-US" dirty="0">
                <a:solidFill>
                  <a:srgbClr val="89DDFF"/>
                </a:solidFill>
              </a:rPr>
              <a:t>         }</a:t>
            </a:r>
          </a:p>
          <a:p>
            <a:r>
              <a:rPr lang="en-US" dirty="0">
                <a:solidFill>
                  <a:srgbClr val="89DDFF"/>
                </a:solidFill>
              </a:rPr>
              <a:t>     }</a:t>
            </a:r>
            <a:br>
              <a:rPr lang="en-US" dirty="0">
                <a:solidFill>
                  <a:srgbClr val="89DDFF"/>
                </a:solidFill>
              </a:rPr>
            </a:br>
            <a:r>
              <a:rPr lang="en-US" dirty="0">
                <a:solidFill>
                  <a:srgbClr val="89DDFF"/>
                </a:solidFill>
              </a:rPr>
              <a:t>}</a:t>
            </a:r>
            <a:br>
              <a:rPr lang="en-US" dirty="0">
                <a:solidFill>
                  <a:srgbClr val="89DDFF"/>
                </a:solidFill>
              </a:rPr>
            </a:br>
            <a:endParaRPr lang="en-US" dirty="0"/>
          </a:p>
        </p:txBody>
      </p:sp>
      <p:sp>
        <p:nvSpPr>
          <p:cNvPr id="6" name="Right Arrow 5">
            <a:extLst>
              <a:ext uri="{FF2B5EF4-FFF2-40B4-BE49-F238E27FC236}">
                <a16:creationId xmlns:a16="http://schemas.microsoft.com/office/drawing/2014/main" id="{2CA0FDC5-CF61-514F-9C72-D6932C8B3ED2}"/>
              </a:ext>
            </a:extLst>
          </p:cNvPr>
          <p:cNvSpPr/>
          <p:nvPr/>
        </p:nvSpPr>
        <p:spPr>
          <a:xfrm rot="10800000">
            <a:off x="3819816" y="1327814"/>
            <a:ext cx="5739818"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8" name="TextBox 7">
            <a:extLst>
              <a:ext uri="{FF2B5EF4-FFF2-40B4-BE49-F238E27FC236}">
                <a16:creationId xmlns:a16="http://schemas.microsoft.com/office/drawing/2014/main" id="{A9D4C05F-E9DD-E24C-A8F4-247A702762B2}"/>
              </a:ext>
            </a:extLst>
          </p:cNvPr>
          <p:cNvSpPr txBox="1"/>
          <p:nvPr/>
        </p:nvSpPr>
        <p:spPr>
          <a:xfrm>
            <a:off x="9721852" y="1547433"/>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Define properties</a:t>
            </a:r>
            <a:endParaRPr lang="en-US" sz="1400" b="1" dirty="0"/>
          </a:p>
        </p:txBody>
      </p:sp>
      <p:sp>
        <p:nvSpPr>
          <p:cNvPr id="10" name="Right Arrow 9">
            <a:extLst>
              <a:ext uri="{FF2B5EF4-FFF2-40B4-BE49-F238E27FC236}">
                <a16:creationId xmlns:a16="http://schemas.microsoft.com/office/drawing/2014/main" id="{633E7FDE-969F-E240-848C-44752B663C8F}"/>
              </a:ext>
            </a:extLst>
          </p:cNvPr>
          <p:cNvSpPr/>
          <p:nvPr/>
        </p:nvSpPr>
        <p:spPr>
          <a:xfrm rot="10800000">
            <a:off x="8817996" y="2842305"/>
            <a:ext cx="741637"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11" name="TextBox 10">
            <a:extLst>
              <a:ext uri="{FF2B5EF4-FFF2-40B4-BE49-F238E27FC236}">
                <a16:creationId xmlns:a16="http://schemas.microsoft.com/office/drawing/2014/main" id="{AAB67ED0-FCE9-E240-B641-3C49779F0468}"/>
              </a:ext>
            </a:extLst>
          </p:cNvPr>
          <p:cNvSpPr txBox="1"/>
          <p:nvPr/>
        </p:nvSpPr>
        <p:spPr>
          <a:xfrm>
            <a:off x="9721852" y="3028604"/>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Add type, value, etc.</a:t>
            </a:r>
            <a:endParaRPr lang="en-US" sz="1400" b="1" dirty="0"/>
          </a:p>
        </p:txBody>
      </p:sp>
    </p:spTree>
    <p:extLst>
      <p:ext uri="{BB962C8B-B14F-4D97-AF65-F5344CB8AC3E}">
        <p14:creationId xmlns:p14="http://schemas.microsoft.com/office/powerpoint/2010/main" val="3253680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Property binding</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15</a:t>
            </a:fld>
            <a:endParaRPr lang="en-GB" noProof="0" dirty="0"/>
          </a:p>
        </p:txBody>
      </p:sp>
      <p:sp>
        <p:nvSpPr>
          <p:cNvPr id="5" name="Rectangle 4">
            <a:extLst>
              <a:ext uri="{FF2B5EF4-FFF2-40B4-BE49-F238E27FC236}">
                <a16:creationId xmlns:a16="http://schemas.microsoft.com/office/drawing/2014/main" id="{93A94B9D-70DA-7F49-A004-DE1CED9A16DC}"/>
              </a:ext>
            </a:extLst>
          </p:cNvPr>
          <p:cNvSpPr/>
          <p:nvPr/>
        </p:nvSpPr>
        <p:spPr>
          <a:xfrm>
            <a:off x="845575" y="1047344"/>
            <a:ext cx="8227423" cy="5078313"/>
          </a:xfrm>
          <a:prstGeom prst="rect">
            <a:avLst/>
          </a:prstGeom>
          <a:solidFill>
            <a:srgbClr val="263238"/>
          </a:solidFill>
        </p:spPr>
        <p:txBody>
          <a:bodyPr wrap="square">
            <a:spAutoFit/>
          </a:bodyPr>
          <a:lstStyle/>
          <a:p>
            <a:r>
              <a:rPr lang="en-US" i="1" dirty="0">
                <a:solidFill>
                  <a:srgbClr val="C792EA"/>
                </a:solidFill>
              </a:rPr>
              <a:t>class </a:t>
            </a:r>
            <a:r>
              <a:rPr lang="en-US" dirty="0">
                <a:solidFill>
                  <a:srgbClr val="FFCB6B"/>
                </a:solidFill>
              </a:rPr>
              <a:t>HelloWorld </a:t>
            </a:r>
            <a:r>
              <a:rPr lang="en-US" i="1" dirty="0">
                <a:solidFill>
                  <a:srgbClr val="C792EA"/>
                </a:solidFill>
              </a:rPr>
              <a:t>extends </a:t>
            </a:r>
            <a:r>
              <a:rPr lang="en-US" dirty="0" err="1">
                <a:solidFill>
                  <a:srgbClr val="FFCB6B"/>
                </a:solidFill>
              </a:rPr>
              <a:t>PolymerElement</a:t>
            </a:r>
            <a:r>
              <a:rPr lang="en-US" dirty="0">
                <a:solidFill>
                  <a:srgbClr val="FFCB6B"/>
                </a:solidFill>
              </a:rPr>
              <a:t> </a:t>
            </a:r>
            <a:r>
              <a:rPr lang="en-US" dirty="0">
                <a:solidFill>
                  <a:srgbClr val="89DDFF"/>
                </a:solidFill>
              </a:rPr>
              <a:t>{</a:t>
            </a:r>
          </a:p>
          <a:p>
            <a:r>
              <a:rPr lang="en-US" i="1" dirty="0">
                <a:solidFill>
                  <a:srgbClr val="C792EA"/>
                </a:solidFill>
              </a:rPr>
              <a:t>    static get </a:t>
            </a:r>
            <a:r>
              <a:rPr lang="en-US" dirty="0">
                <a:solidFill>
                  <a:srgbClr val="82AAFF"/>
                </a:solidFill>
              </a:rPr>
              <a:t>properties</a:t>
            </a:r>
            <a:r>
              <a:rPr lang="en-US" dirty="0">
                <a:solidFill>
                  <a:srgbClr val="89DDFF"/>
                </a:solidFill>
              </a:rPr>
              <a:t>() {</a:t>
            </a:r>
          </a:p>
          <a:p>
            <a:r>
              <a:rPr lang="en-US" dirty="0">
                <a:solidFill>
                  <a:srgbClr val="89DDFF"/>
                </a:solidFill>
              </a:rPr>
              <a:t>        </a:t>
            </a:r>
            <a:r>
              <a:rPr lang="en-US" i="1" dirty="0">
                <a:solidFill>
                  <a:srgbClr val="C792EA"/>
                </a:solidFill>
              </a:rPr>
              <a:t>return</a:t>
            </a:r>
            <a:r>
              <a:rPr lang="en-US" dirty="0">
                <a:solidFill>
                  <a:srgbClr val="89DDFF"/>
                </a:solidFill>
              </a:rPr>
              <a:t> {</a:t>
            </a:r>
          </a:p>
          <a:p>
            <a:r>
              <a:rPr lang="en-US" dirty="0">
                <a:solidFill>
                  <a:srgbClr val="89DDFF"/>
                </a:solidFill>
              </a:rPr>
              <a:t>	title: {</a:t>
            </a:r>
          </a:p>
          <a:p>
            <a:r>
              <a:rPr lang="en-US" dirty="0">
                <a:solidFill>
                  <a:srgbClr val="89DDFF"/>
                </a:solidFill>
              </a:rPr>
              <a:t>	    type: string,			</a:t>
            </a:r>
            <a:r>
              <a:rPr lang="en-US" dirty="0">
                <a:solidFill>
                  <a:schemeClr val="bg1">
                    <a:lumMod val="50000"/>
                  </a:schemeClr>
                </a:solidFill>
              </a:rPr>
              <a:t>// type of property</a:t>
            </a:r>
          </a:p>
          <a:p>
            <a:r>
              <a:rPr lang="en-US" dirty="0">
                <a:solidFill>
                  <a:srgbClr val="89DDFF"/>
                </a:solidFill>
              </a:rPr>
              <a:t>                    value: ‘hello world’,	 	</a:t>
            </a:r>
            <a:r>
              <a:rPr lang="en-US" dirty="0">
                <a:solidFill>
                  <a:schemeClr val="bg1">
                    <a:lumMod val="50000"/>
                  </a:schemeClr>
                </a:solidFill>
              </a:rPr>
              <a:t>// value of property</a:t>
            </a:r>
          </a:p>
          <a:p>
            <a:r>
              <a:rPr lang="en-US" dirty="0">
                <a:solidFill>
                  <a:srgbClr val="89DDFF"/>
                </a:solidFill>
              </a:rPr>
              <a:t>  	 }</a:t>
            </a:r>
          </a:p>
          <a:p>
            <a:r>
              <a:rPr lang="en-US" dirty="0">
                <a:solidFill>
                  <a:srgbClr val="89DDFF"/>
                </a:solidFill>
              </a:rPr>
              <a:t>         }</a:t>
            </a:r>
          </a:p>
          <a:p>
            <a:r>
              <a:rPr lang="en-US" dirty="0">
                <a:solidFill>
                  <a:srgbClr val="89DDFF"/>
                </a:solidFill>
              </a:rPr>
              <a:t>     }</a:t>
            </a:r>
          </a:p>
          <a:p>
            <a:br>
              <a:rPr lang="en-US" dirty="0">
                <a:solidFill>
                  <a:srgbClr val="89DDFF"/>
                </a:solidFill>
              </a:rPr>
            </a:br>
            <a:r>
              <a:rPr lang="en-US" dirty="0">
                <a:solidFill>
                  <a:srgbClr val="89DDFF"/>
                </a:solidFill>
              </a:rPr>
              <a:t>    </a:t>
            </a:r>
            <a:r>
              <a:rPr lang="en-US" i="1" dirty="0">
                <a:solidFill>
                  <a:srgbClr val="C792EA"/>
                </a:solidFill>
              </a:rPr>
              <a:t>static get </a:t>
            </a:r>
            <a:r>
              <a:rPr lang="en-US" dirty="0">
                <a:solidFill>
                  <a:srgbClr val="82AAFF"/>
                </a:solidFill>
              </a:rPr>
              <a:t>template</a:t>
            </a:r>
            <a:r>
              <a:rPr lang="en-US" dirty="0">
                <a:solidFill>
                  <a:srgbClr val="89DDFF"/>
                </a:solidFill>
              </a:rPr>
              <a:t>() {</a:t>
            </a:r>
            <a:br>
              <a:rPr lang="en-US" dirty="0">
                <a:solidFill>
                  <a:srgbClr val="89DDFF"/>
                </a:solidFill>
              </a:rPr>
            </a:br>
            <a:r>
              <a:rPr lang="en-US" dirty="0">
                <a:solidFill>
                  <a:srgbClr val="89DDFF"/>
                </a:solidFill>
              </a:rPr>
              <a:t>        </a:t>
            </a:r>
            <a:r>
              <a:rPr lang="en-US" i="1" dirty="0">
                <a:solidFill>
                  <a:srgbClr val="C792EA"/>
                </a:solidFill>
              </a:rPr>
              <a:t>return </a:t>
            </a:r>
            <a:r>
              <a:rPr lang="en-US" dirty="0">
                <a:solidFill>
                  <a:srgbClr val="82AAFF"/>
                </a:solidFill>
              </a:rPr>
              <a:t>html</a:t>
            </a:r>
            <a:r>
              <a:rPr lang="en-US" dirty="0">
                <a:solidFill>
                  <a:srgbClr val="C3E88D"/>
                </a:solidFill>
              </a:rPr>
              <a:t>`  </a:t>
            </a:r>
            <a:br>
              <a:rPr lang="en-US" dirty="0">
                <a:solidFill>
                  <a:srgbClr val="C3E88D"/>
                </a:solidFill>
              </a:rPr>
            </a:br>
            <a:r>
              <a:rPr lang="en-US" dirty="0">
                <a:solidFill>
                  <a:srgbClr val="C3E88D"/>
                </a:solidFill>
              </a:rPr>
              <a:t>           &lt;h1&gt;[[title]]&lt;h1&gt;       </a:t>
            </a:r>
            <a:r>
              <a:rPr lang="en-US" dirty="0">
                <a:solidFill>
                  <a:schemeClr val="bg1">
                    <a:lumMod val="50000"/>
                  </a:schemeClr>
                </a:solidFill>
              </a:rPr>
              <a:t>// one-way binding</a:t>
            </a:r>
          </a:p>
          <a:p>
            <a:r>
              <a:rPr lang="en-US" dirty="0">
                <a:solidFill>
                  <a:srgbClr val="C3E88D"/>
                </a:solidFill>
              </a:rPr>
              <a:t>           &lt;h2&gt;{{title}}&lt;h2&gt;	</a:t>
            </a:r>
            <a:r>
              <a:rPr lang="en-US" dirty="0">
                <a:solidFill>
                  <a:schemeClr val="bg1">
                    <a:lumMod val="50000"/>
                  </a:schemeClr>
                </a:solidFill>
              </a:rPr>
              <a:t>// two-way binding</a:t>
            </a:r>
            <a:br>
              <a:rPr lang="en-US" dirty="0">
                <a:solidFill>
                  <a:srgbClr val="C3E88D"/>
                </a:solidFill>
              </a:rPr>
            </a:br>
            <a:r>
              <a:rPr lang="en-US" dirty="0">
                <a:solidFill>
                  <a:srgbClr val="C3E88D"/>
                </a:solidFill>
              </a:rPr>
              <a:t>        `</a:t>
            </a:r>
            <a:r>
              <a:rPr lang="en-US" dirty="0">
                <a:solidFill>
                  <a:srgbClr val="89DDFF"/>
                </a:solidFill>
              </a:rPr>
              <a:t>;</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a:t>
            </a:r>
            <a:br>
              <a:rPr lang="en-US" dirty="0">
                <a:solidFill>
                  <a:srgbClr val="89DDFF"/>
                </a:solidFill>
              </a:rPr>
            </a:br>
            <a:endParaRPr lang="en-US" dirty="0"/>
          </a:p>
        </p:txBody>
      </p:sp>
      <p:sp>
        <p:nvSpPr>
          <p:cNvPr id="7" name="Right Arrow 6">
            <a:extLst>
              <a:ext uri="{FF2B5EF4-FFF2-40B4-BE49-F238E27FC236}">
                <a16:creationId xmlns:a16="http://schemas.microsoft.com/office/drawing/2014/main" id="{C001BF73-C2DB-C84A-86AC-1784960CC9BC}"/>
              </a:ext>
            </a:extLst>
          </p:cNvPr>
          <p:cNvSpPr/>
          <p:nvPr/>
        </p:nvSpPr>
        <p:spPr>
          <a:xfrm rot="10800000">
            <a:off x="6217920" y="4269659"/>
            <a:ext cx="3270153"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9" name="TextBox 8">
            <a:extLst>
              <a:ext uri="{FF2B5EF4-FFF2-40B4-BE49-F238E27FC236}">
                <a16:creationId xmlns:a16="http://schemas.microsoft.com/office/drawing/2014/main" id="{55B954C7-F163-A64B-9835-7DDD8529F3B6}"/>
              </a:ext>
            </a:extLst>
          </p:cNvPr>
          <p:cNvSpPr txBox="1"/>
          <p:nvPr/>
        </p:nvSpPr>
        <p:spPr>
          <a:xfrm>
            <a:off x="9721852" y="4509775"/>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Bind it to template</a:t>
            </a:r>
            <a:endParaRPr lang="en-US" sz="1400" b="1" dirty="0"/>
          </a:p>
        </p:txBody>
      </p:sp>
    </p:spTree>
    <p:extLst>
      <p:ext uri="{BB962C8B-B14F-4D97-AF65-F5344CB8AC3E}">
        <p14:creationId xmlns:p14="http://schemas.microsoft.com/office/powerpoint/2010/main" val="39627556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Computed properties, bind to property!</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16</a:t>
            </a:fld>
            <a:endParaRPr lang="en-GB" noProof="0" dirty="0"/>
          </a:p>
        </p:txBody>
      </p:sp>
      <p:sp>
        <p:nvSpPr>
          <p:cNvPr id="5" name="Rectangle 4">
            <a:extLst>
              <a:ext uri="{FF2B5EF4-FFF2-40B4-BE49-F238E27FC236}">
                <a16:creationId xmlns:a16="http://schemas.microsoft.com/office/drawing/2014/main" id="{93A94B9D-70DA-7F49-A004-DE1CED9A16DC}"/>
              </a:ext>
            </a:extLst>
          </p:cNvPr>
          <p:cNvSpPr/>
          <p:nvPr/>
        </p:nvSpPr>
        <p:spPr>
          <a:xfrm>
            <a:off x="845575" y="991609"/>
            <a:ext cx="8227423" cy="5078313"/>
          </a:xfrm>
          <a:prstGeom prst="rect">
            <a:avLst/>
          </a:prstGeom>
          <a:solidFill>
            <a:srgbClr val="263238"/>
          </a:solidFill>
        </p:spPr>
        <p:txBody>
          <a:bodyPr wrap="square">
            <a:spAutoFit/>
          </a:bodyPr>
          <a:lstStyle/>
          <a:p>
            <a:r>
              <a:rPr lang="en-US" i="1" dirty="0">
                <a:solidFill>
                  <a:srgbClr val="C792EA"/>
                </a:solidFill>
              </a:rPr>
              <a:t>class </a:t>
            </a:r>
            <a:r>
              <a:rPr lang="en-US" dirty="0">
                <a:solidFill>
                  <a:srgbClr val="FFCB6B"/>
                </a:solidFill>
              </a:rPr>
              <a:t>HelloWorld </a:t>
            </a:r>
            <a:r>
              <a:rPr lang="en-US" i="1" dirty="0">
                <a:solidFill>
                  <a:srgbClr val="C792EA"/>
                </a:solidFill>
              </a:rPr>
              <a:t>extends </a:t>
            </a:r>
            <a:r>
              <a:rPr lang="en-US" dirty="0" err="1">
                <a:solidFill>
                  <a:srgbClr val="FFCB6B"/>
                </a:solidFill>
              </a:rPr>
              <a:t>PolymerElement</a:t>
            </a:r>
            <a:r>
              <a:rPr lang="en-US" dirty="0">
                <a:solidFill>
                  <a:srgbClr val="FFCB6B"/>
                </a:solidFill>
              </a:rPr>
              <a:t> </a:t>
            </a:r>
            <a:r>
              <a:rPr lang="en-US" dirty="0">
                <a:solidFill>
                  <a:srgbClr val="89DDFF"/>
                </a:solidFill>
              </a:rPr>
              <a:t>{</a:t>
            </a:r>
          </a:p>
          <a:p>
            <a:r>
              <a:rPr lang="en-US" i="1" dirty="0">
                <a:solidFill>
                  <a:srgbClr val="C792EA"/>
                </a:solidFill>
              </a:rPr>
              <a:t>    static get </a:t>
            </a:r>
            <a:r>
              <a:rPr lang="en-US" dirty="0">
                <a:solidFill>
                  <a:srgbClr val="82AAFF"/>
                </a:solidFill>
              </a:rPr>
              <a:t>properties</a:t>
            </a:r>
            <a:r>
              <a:rPr lang="en-US" dirty="0">
                <a:solidFill>
                  <a:srgbClr val="89DDFF"/>
                </a:solidFill>
              </a:rPr>
              <a:t>() {</a:t>
            </a:r>
            <a:br>
              <a:rPr lang="en-US" dirty="0">
                <a:solidFill>
                  <a:srgbClr val="89DDFF"/>
                </a:solidFill>
              </a:rPr>
            </a:br>
            <a:r>
              <a:rPr lang="en-US" dirty="0">
                <a:solidFill>
                  <a:srgbClr val="89DDFF"/>
                </a:solidFill>
              </a:rPr>
              <a:t>    </a:t>
            </a:r>
            <a:r>
              <a:rPr lang="en-US" i="1" dirty="0">
                <a:solidFill>
                  <a:srgbClr val="C792EA"/>
                </a:solidFill>
              </a:rPr>
              <a:t>return </a:t>
            </a:r>
            <a:r>
              <a:rPr lang="en-US" dirty="0">
                <a:solidFill>
                  <a:srgbClr val="89DDFF"/>
                </a:solidFill>
              </a:rPr>
              <a:t>{           </a:t>
            </a:r>
            <a:br>
              <a:rPr lang="en-US" dirty="0">
                <a:solidFill>
                  <a:srgbClr val="89DDFF"/>
                </a:solidFill>
              </a:rPr>
            </a:br>
            <a:r>
              <a:rPr lang="en-US" dirty="0">
                <a:solidFill>
                  <a:srgbClr val="89DDFF"/>
                </a:solidFill>
              </a:rPr>
              <a:t>          </a:t>
            </a:r>
            <a:r>
              <a:rPr lang="en-US" dirty="0" err="1">
                <a:solidFill>
                  <a:srgbClr val="EEFFE3"/>
                </a:solidFill>
              </a:rPr>
              <a:t>makeTitle</a:t>
            </a:r>
            <a:r>
              <a:rPr lang="en-US" dirty="0">
                <a:solidFill>
                  <a:srgbClr val="89DDFF"/>
                </a:solidFill>
              </a:rPr>
              <a:t>: {</a:t>
            </a:r>
            <a:br>
              <a:rPr lang="en-US" dirty="0">
                <a:solidFill>
                  <a:srgbClr val="89DDFF"/>
                </a:solidFill>
              </a:rPr>
            </a:br>
            <a:r>
              <a:rPr lang="en-US" dirty="0">
                <a:solidFill>
                  <a:srgbClr val="89DDFF"/>
                </a:solidFill>
              </a:rPr>
              <a:t>              </a:t>
            </a:r>
            <a:r>
              <a:rPr lang="en-US" dirty="0">
                <a:solidFill>
                  <a:srgbClr val="EEFFE3"/>
                </a:solidFill>
              </a:rPr>
              <a:t>computed</a:t>
            </a:r>
            <a:r>
              <a:rPr lang="en-US" dirty="0">
                <a:solidFill>
                  <a:srgbClr val="89DDFF"/>
                </a:solidFill>
              </a:rPr>
              <a:t>: </a:t>
            </a:r>
            <a:r>
              <a:rPr lang="en-US" dirty="0">
                <a:solidFill>
                  <a:srgbClr val="C3E88D"/>
                </a:solidFill>
              </a:rPr>
              <a:t>'_</a:t>
            </a:r>
            <a:r>
              <a:rPr lang="en-US" dirty="0" err="1">
                <a:solidFill>
                  <a:srgbClr val="C3E88D"/>
                </a:solidFill>
              </a:rPr>
              <a:t>makeText</a:t>
            </a:r>
            <a:r>
              <a:rPr lang="en-US" dirty="0">
                <a:solidFill>
                  <a:srgbClr val="C3E88D"/>
                </a:solidFill>
              </a:rPr>
              <a:t>()'</a:t>
            </a:r>
            <a:br>
              <a:rPr lang="en-US" dirty="0">
                <a:solidFill>
                  <a:srgbClr val="C3E88D"/>
                </a:solidFill>
              </a:rPr>
            </a:br>
            <a:r>
              <a:rPr lang="en-US" dirty="0">
                <a:solidFill>
                  <a:srgbClr val="C3E88D"/>
                </a:solidFill>
              </a:rPr>
              <a:t>          </a:t>
            </a:r>
            <a:r>
              <a:rPr lang="en-US" dirty="0">
                <a:solidFill>
                  <a:srgbClr val="89DDFF"/>
                </a:solidFill>
              </a:rPr>
              <a:t>}</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    }</a:t>
            </a:r>
          </a:p>
          <a:p>
            <a:br>
              <a:rPr lang="en-US" dirty="0">
                <a:solidFill>
                  <a:srgbClr val="89DDFF"/>
                </a:solidFill>
              </a:rPr>
            </a:br>
            <a:r>
              <a:rPr lang="en-US" dirty="0">
                <a:solidFill>
                  <a:srgbClr val="89DDFF"/>
                </a:solidFill>
              </a:rPr>
              <a:t>    </a:t>
            </a:r>
            <a:r>
              <a:rPr lang="en-US" dirty="0">
                <a:solidFill>
                  <a:srgbClr val="82AAFF"/>
                </a:solidFill>
              </a:rPr>
              <a:t>_</a:t>
            </a:r>
            <a:r>
              <a:rPr lang="en-US" dirty="0" err="1">
                <a:solidFill>
                  <a:srgbClr val="82AAFF"/>
                </a:solidFill>
              </a:rPr>
              <a:t>makeText</a:t>
            </a:r>
            <a:r>
              <a:rPr lang="en-US" dirty="0">
                <a:solidFill>
                  <a:srgbClr val="89DDFF"/>
                </a:solidFill>
              </a:rPr>
              <a:t>() {</a:t>
            </a:r>
            <a:br>
              <a:rPr lang="en-US" i="1" dirty="0">
                <a:solidFill>
                  <a:srgbClr val="C792EA"/>
                </a:solidFill>
              </a:rPr>
            </a:br>
            <a:r>
              <a:rPr lang="en-US" i="1" dirty="0">
                <a:solidFill>
                  <a:srgbClr val="C792EA"/>
                </a:solidFill>
              </a:rPr>
              <a:t>      return </a:t>
            </a:r>
            <a:r>
              <a:rPr lang="en-US" dirty="0">
                <a:solidFill>
                  <a:srgbClr val="C3E88D"/>
                </a:solidFill>
              </a:rPr>
              <a:t>'Hello World!’</a:t>
            </a:r>
            <a:r>
              <a:rPr lang="en-US" dirty="0">
                <a:solidFill>
                  <a:srgbClr val="89DDFF"/>
                </a:solidFill>
              </a:rPr>
              <a:t>;</a:t>
            </a:r>
            <a:br>
              <a:rPr lang="en-US" dirty="0">
                <a:solidFill>
                  <a:srgbClr val="89DDFF"/>
                </a:solidFill>
              </a:rPr>
            </a:br>
            <a:r>
              <a:rPr lang="en-US" dirty="0">
                <a:solidFill>
                  <a:srgbClr val="89DDFF"/>
                </a:solidFill>
              </a:rPr>
              <a:t>    }</a:t>
            </a:r>
            <a:endParaRPr lang="en-US" dirty="0"/>
          </a:p>
          <a:p>
            <a:br>
              <a:rPr lang="en-US" dirty="0">
                <a:solidFill>
                  <a:srgbClr val="89DDFF"/>
                </a:solidFill>
              </a:rPr>
            </a:br>
            <a:r>
              <a:rPr lang="en-US" dirty="0">
                <a:solidFill>
                  <a:srgbClr val="89DDFF"/>
                </a:solidFill>
              </a:rPr>
              <a:t>    </a:t>
            </a:r>
            <a:r>
              <a:rPr lang="en-US" i="1" dirty="0">
                <a:solidFill>
                  <a:srgbClr val="C792EA"/>
                </a:solidFill>
              </a:rPr>
              <a:t>static get </a:t>
            </a:r>
            <a:r>
              <a:rPr lang="en-US" dirty="0">
                <a:solidFill>
                  <a:srgbClr val="82AAFF"/>
                </a:solidFill>
              </a:rPr>
              <a:t>template</a:t>
            </a:r>
            <a:r>
              <a:rPr lang="en-US" dirty="0">
                <a:solidFill>
                  <a:srgbClr val="89DDFF"/>
                </a:solidFill>
              </a:rPr>
              <a:t>() {</a:t>
            </a:r>
            <a:br>
              <a:rPr lang="en-US" dirty="0">
                <a:solidFill>
                  <a:srgbClr val="89DDFF"/>
                </a:solidFill>
              </a:rPr>
            </a:br>
            <a:r>
              <a:rPr lang="en-US" dirty="0">
                <a:solidFill>
                  <a:srgbClr val="89DDFF"/>
                </a:solidFill>
              </a:rPr>
              <a:t>        </a:t>
            </a:r>
            <a:r>
              <a:rPr lang="en-US" i="1" dirty="0">
                <a:solidFill>
                  <a:srgbClr val="C792EA"/>
                </a:solidFill>
              </a:rPr>
              <a:t>return </a:t>
            </a:r>
            <a:r>
              <a:rPr lang="en-US" dirty="0">
                <a:solidFill>
                  <a:srgbClr val="82AAFF"/>
                </a:solidFill>
              </a:rPr>
              <a:t>html</a:t>
            </a:r>
            <a:r>
              <a:rPr lang="en-US" dirty="0">
                <a:solidFill>
                  <a:srgbClr val="C3E88D"/>
                </a:solidFill>
              </a:rPr>
              <a:t>` &lt;h1&gt;[[</a:t>
            </a:r>
            <a:r>
              <a:rPr lang="en-US" dirty="0" err="1">
                <a:solidFill>
                  <a:srgbClr val="C3E88D"/>
                </a:solidFill>
              </a:rPr>
              <a:t>makeTitle</a:t>
            </a:r>
            <a:r>
              <a:rPr lang="en-US" dirty="0">
                <a:solidFill>
                  <a:srgbClr val="C3E88D"/>
                </a:solidFill>
              </a:rPr>
              <a:t>]]&lt;h1&gt;`</a:t>
            </a:r>
            <a:r>
              <a:rPr lang="en-US" dirty="0">
                <a:solidFill>
                  <a:srgbClr val="89DDFF"/>
                </a:solidFill>
              </a:rPr>
              <a:t>;</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a:t>
            </a:r>
            <a:br>
              <a:rPr lang="en-US" dirty="0">
                <a:solidFill>
                  <a:srgbClr val="89DDFF"/>
                </a:solidFill>
              </a:rPr>
            </a:br>
            <a:endParaRPr lang="en-US" dirty="0"/>
          </a:p>
        </p:txBody>
      </p:sp>
      <p:sp>
        <p:nvSpPr>
          <p:cNvPr id="6" name="Right Arrow 5">
            <a:extLst>
              <a:ext uri="{FF2B5EF4-FFF2-40B4-BE49-F238E27FC236}">
                <a16:creationId xmlns:a16="http://schemas.microsoft.com/office/drawing/2014/main" id="{2CA0FDC5-CF61-514F-9C72-D6932C8B3ED2}"/>
              </a:ext>
            </a:extLst>
          </p:cNvPr>
          <p:cNvSpPr/>
          <p:nvPr/>
        </p:nvSpPr>
        <p:spPr>
          <a:xfrm rot="10800000">
            <a:off x="4860984" y="1874807"/>
            <a:ext cx="4651205"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7" name="Right Arrow 6">
            <a:extLst>
              <a:ext uri="{FF2B5EF4-FFF2-40B4-BE49-F238E27FC236}">
                <a16:creationId xmlns:a16="http://schemas.microsoft.com/office/drawing/2014/main" id="{C001BF73-C2DB-C84A-86AC-1784960CC9BC}"/>
              </a:ext>
            </a:extLst>
          </p:cNvPr>
          <p:cNvSpPr/>
          <p:nvPr/>
        </p:nvSpPr>
        <p:spPr>
          <a:xfrm rot="10800000">
            <a:off x="5227606" y="4656845"/>
            <a:ext cx="4364968"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8" name="TextBox 7">
            <a:extLst>
              <a:ext uri="{FF2B5EF4-FFF2-40B4-BE49-F238E27FC236}">
                <a16:creationId xmlns:a16="http://schemas.microsoft.com/office/drawing/2014/main" id="{A9D4C05F-E9DD-E24C-A8F4-247A702762B2}"/>
              </a:ext>
            </a:extLst>
          </p:cNvPr>
          <p:cNvSpPr txBox="1"/>
          <p:nvPr/>
        </p:nvSpPr>
        <p:spPr>
          <a:xfrm>
            <a:off x="9721852" y="2042355"/>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Computed property</a:t>
            </a:r>
            <a:endParaRPr lang="en-US" sz="1400" b="1" dirty="0"/>
          </a:p>
        </p:txBody>
      </p:sp>
      <p:sp>
        <p:nvSpPr>
          <p:cNvPr id="9" name="TextBox 8">
            <a:extLst>
              <a:ext uri="{FF2B5EF4-FFF2-40B4-BE49-F238E27FC236}">
                <a16:creationId xmlns:a16="http://schemas.microsoft.com/office/drawing/2014/main" id="{55B954C7-F163-A64B-9835-7DDD8529F3B6}"/>
              </a:ext>
            </a:extLst>
          </p:cNvPr>
          <p:cNvSpPr txBox="1"/>
          <p:nvPr/>
        </p:nvSpPr>
        <p:spPr>
          <a:xfrm>
            <a:off x="9721852" y="4843144"/>
            <a:ext cx="2163170" cy="503590"/>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Bind property to template </a:t>
            </a:r>
            <a:r>
              <a:rPr lang="en-US" sz="1400" b="1" dirty="0" err="1">
                <a:ln w="0"/>
                <a:effectLst>
                  <a:outerShdw blurRad="38100" dist="19050" dir="2700000" algn="tl" rotWithShape="0">
                    <a:schemeClr val="dk1">
                      <a:alpha val="40000"/>
                    </a:schemeClr>
                  </a:outerShdw>
                </a:effectLst>
              </a:rPr>
              <a:t>iso</a:t>
            </a:r>
            <a:r>
              <a:rPr lang="en-US" sz="1400" b="1" dirty="0">
                <a:ln w="0"/>
                <a:effectLst>
                  <a:outerShdw blurRad="38100" dist="19050" dir="2700000" algn="tl" rotWithShape="0">
                    <a:schemeClr val="dk1">
                      <a:alpha val="40000"/>
                    </a:schemeClr>
                  </a:outerShdw>
                </a:effectLst>
              </a:rPr>
              <a:t> functions!</a:t>
            </a:r>
            <a:endParaRPr lang="en-US" sz="1400" b="1" dirty="0"/>
          </a:p>
        </p:txBody>
      </p:sp>
    </p:spTree>
    <p:extLst>
      <p:ext uri="{BB962C8B-B14F-4D97-AF65-F5344CB8AC3E}">
        <p14:creationId xmlns:p14="http://schemas.microsoft.com/office/powerpoint/2010/main" val="1202190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Bind properties to attributes</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17</a:t>
            </a:fld>
            <a:endParaRPr lang="en-GB" noProof="0" dirty="0"/>
          </a:p>
        </p:txBody>
      </p:sp>
      <p:sp>
        <p:nvSpPr>
          <p:cNvPr id="5" name="Rectangle 4">
            <a:extLst>
              <a:ext uri="{FF2B5EF4-FFF2-40B4-BE49-F238E27FC236}">
                <a16:creationId xmlns:a16="http://schemas.microsoft.com/office/drawing/2014/main" id="{93A94B9D-70DA-7F49-A004-DE1CED9A16DC}"/>
              </a:ext>
            </a:extLst>
          </p:cNvPr>
          <p:cNvSpPr/>
          <p:nvPr/>
        </p:nvSpPr>
        <p:spPr>
          <a:xfrm>
            <a:off x="806357" y="1134808"/>
            <a:ext cx="8227423" cy="4247317"/>
          </a:xfrm>
          <a:prstGeom prst="rect">
            <a:avLst/>
          </a:prstGeom>
          <a:solidFill>
            <a:srgbClr val="263238"/>
          </a:solidFill>
        </p:spPr>
        <p:txBody>
          <a:bodyPr wrap="square">
            <a:spAutoFit/>
          </a:bodyPr>
          <a:lstStyle/>
          <a:p>
            <a:r>
              <a:rPr lang="en-US" i="1" dirty="0">
                <a:solidFill>
                  <a:srgbClr val="C792EA"/>
                </a:solidFill>
              </a:rPr>
              <a:t>class </a:t>
            </a:r>
            <a:r>
              <a:rPr lang="en-US" dirty="0">
                <a:solidFill>
                  <a:srgbClr val="FFCB6B"/>
                </a:solidFill>
              </a:rPr>
              <a:t>HelloWorld </a:t>
            </a:r>
            <a:r>
              <a:rPr lang="en-US" i="1" dirty="0">
                <a:solidFill>
                  <a:srgbClr val="C792EA"/>
                </a:solidFill>
              </a:rPr>
              <a:t>extends </a:t>
            </a:r>
            <a:r>
              <a:rPr lang="en-US" dirty="0" err="1">
                <a:solidFill>
                  <a:srgbClr val="FFCB6B"/>
                </a:solidFill>
              </a:rPr>
              <a:t>PolymerElement</a:t>
            </a:r>
            <a:r>
              <a:rPr lang="en-US" dirty="0">
                <a:solidFill>
                  <a:srgbClr val="FFCB6B"/>
                </a:solidFill>
              </a:rPr>
              <a:t> </a:t>
            </a:r>
            <a:r>
              <a:rPr lang="en-US" dirty="0">
                <a:solidFill>
                  <a:srgbClr val="89DDFF"/>
                </a:solidFill>
              </a:rPr>
              <a:t>{</a:t>
            </a:r>
          </a:p>
          <a:p>
            <a:r>
              <a:rPr lang="en-US" i="1" dirty="0">
                <a:solidFill>
                  <a:srgbClr val="C792EA"/>
                </a:solidFill>
              </a:rPr>
              <a:t>    </a:t>
            </a:r>
            <a:r>
              <a:rPr lang="en-US" dirty="0">
                <a:solidFill>
                  <a:srgbClr val="82AAFF"/>
                </a:solidFill>
              </a:rPr>
              <a:t>_</a:t>
            </a:r>
            <a:r>
              <a:rPr lang="en-US" dirty="0" err="1">
                <a:solidFill>
                  <a:srgbClr val="82AAFF"/>
                </a:solidFill>
              </a:rPr>
              <a:t>getStyle</a:t>
            </a:r>
            <a:r>
              <a:rPr lang="en-US" dirty="0">
                <a:solidFill>
                  <a:srgbClr val="89DDFF"/>
                </a:solidFill>
              </a:rPr>
              <a:t>() {</a:t>
            </a:r>
            <a:br>
              <a:rPr lang="en-US" dirty="0">
                <a:solidFill>
                  <a:srgbClr val="89DDFF"/>
                </a:solidFill>
              </a:rPr>
            </a:br>
            <a:r>
              <a:rPr lang="en-US" dirty="0">
                <a:solidFill>
                  <a:schemeClr val="bg1">
                    <a:lumMod val="50000"/>
                  </a:schemeClr>
                </a:solidFill>
              </a:rPr>
              <a:t>        // implementation goes here </a:t>
            </a:r>
            <a:r>
              <a:rPr lang="en-US" i="1" dirty="0">
                <a:solidFill>
                  <a:schemeClr val="bg1">
                    <a:lumMod val="50000"/>
                  </a:schemeClr>
                </a:solidFill>
              </a:rPr>
              <a:t>….</a:t>
            </a:r>
          </a:p>
          <a:p>
            <a:r>
              <a:rPr lang="en-US" i="1" dirty="0">
                <a:solidFill>
                  <a:srgbClr val="C792EA"/>
                </a:solidFill>
              </a:rPr>
              <a:t>    </a:t>
            </a:r>
            <a:r>
              <a:rPr lang="en-US" dirty="0">
                <a:solidFill>
                  <a:srgbClr val="89DDFF"/>
                </a:solidFill>
              </a:rPr>
              <a:t>}</a:t>
            </a:r>
            <a:endParaRPr lang="en-US" dirty="0"/>
          </a:p>
          <a:p>
            <a:br>
              <a:rPr lang="en-US" dirty="0">
                <a:solidFill>
                  <a:srgbClr val="89DDFF"/>
                </a:solidFill>
              </a:rPr>
            </a:br>
            <a:r>
              <a:rPr lang="en-US" dirty="0">
                <a:solidFill>
                  <a:srgbClr val="89DDFF"/>
                </a:solidFill>
              </a:rPr>
              <a:t>    </a:t>
            </a:r>
            <a:r>
              <a:rPr lang="en-US" i="1" dirty="0">
                <a:solidFill>
                  <a:srgbClr val="C792EA"/>
                </a:solidFill>
              </a:rPr>
              <a:t>static get </a:t>
            </a:r>
            <a:r>
              <a:rPr lang="en-US" dirty="0">
                <a:solidFill>
                  <a:srgbClr val="82AAFF"/>
                </a:solidFill>
              </a:rPr>
              <a:t>template</a:t>
            </a:r>
            <a:r>
              <a:rPr lang="en-US" dirty="0">
                <a:solidFill>
                  <a:srgbClr val="89DDFF"/>
                </a:solidFill>
              </a:rPr>
              <a:t>() {</a:t>
            </a:r>
            <a:br>
              <a:rPr lang="en-US" dirty="0">
                <a:solidFill>
                  <a:srgbClr val="89DDFF"/>
                </a:solidFill>
              </a:rPr>
            </a:br>
            <a:r>
              <a:rPr lang="en-US" dirty="0">
                <a:solidFill>
                  <a:srgbClr val="89DDFF"/>
                </a:solidFill>
              </a:rPr>
              <a:t>        </a:t>
            </a:r>
            <a:r>
              <a:rPr lang="en-US" i="1" dirty="0">
                <a:solidFill>
                  <a:srgbClr val="C792EA"/>
                </a:solidFill>
              </a:rPr>
              <a:t>return </a:t>
            </a:r>
            <a:r>
              <a:rPr lang="en-US" dirty="0">
                <a:solidFill>
                  <a:srgbClr val="82AAFF"/>
                </a:solidFill>
              </a:rPr>
              <a:t>html</a:t>
            </a:r>
            <a:r>
              <a:rPr lang="en-US" dirty="0">
                <a:solidFill>
                  <a:srgbClr val="C3E88D"/>
                </a:solidFill>
              </a:rPr>
              <a:t>`  </a:t>
            </a:r>
            <a:br>
              <a:rPr lang="en-US" dirty="0">
                <a:solidFill>
                  <a:srgbClr val="C3E88D"/>
                </a:solidFill>
              </a:rPr>
            </a:br>
            <a:r>
              <a:rPr lang="en-US" dirty="0">
                <a:solidFill>
                  <a:srgbClr val="C3E88D"/>
                </a:solidFill>
              </a:rPr>
              <a:t>           &lt;button type="button"</a:t>
            </a:r>
            <a:br>
              <a:rPr lang="en-US" dirty="0">
                <a:solidFill>
                  <a:srgbClr val="C3E88D"/>
                </a:solidFill>
              </a:rPr>
            </a:br>
            <a:r>
              <a:rPr lang="en-US" dirty="0">
                <a:solidFill>
                  <a:srgbClr val="C3E88D"/>
                </a:solidFill>
              </a:rPr>
              <a:t>             disabled$=[[</a:t>
            </a:r>
            <a:r>
              <a:rPr lang="en-US" dirty="0" err="1">
                <a:solidFill>
                  <a:srgbClr val="C3E88D"/>
                </a:solidFill>
              </a:rPr>
              <a:t>this.speed.value</a:t>
            </a:r>
            <a:r>
              <a:rPr lang="en-US" dirty="0">
                <a:solidFill>
                  <a:srgbClr val="C3E88D"/>
                </a:solidFill>
              </a:rPr>
              <a:t> === </a:t>
            </a:r>
            <a:r>
              <a:rPr lang="en-US" dirty="0" err="1">
                <a:solidFill>
                  <a:srgbClr val="C3E88D"/>
                </a:solidFill>
              </a:rPr>
              <a:t>speed.max</a:t>
            </a:r>
            <a:r>
              <a:rPr lang="en-US" dirty="0">
                <a:solidFill>
                  <a:srgbClr val="C3E88D"/>
                </a:solidFill>
              </a:rPr>
              <a:t>]]</a:t>
            </a:r>
          </a:p>
          <a:p>
            <a:r>
              <a:rPr lang="en-US" dirty="0">
                <a:solidFill>
                  <a:srgbClr val="C3E88D"/>
                </a:solidFill>
              </a:rPr>
              <a:t>             class$="_</a:t>
            </a:r>
            <a:r>
              <a:rPr lang="en-US" dirty="0" err="1">
                <a:solidFill>
                  <a:srgbClr val="C3E88D"/>
                </a:solidFill>
              </a:rPr>
              <a:t>getStyle</a:t>
            </a:r>
            <a:r>
              <a:rPr lang="en-US" dirty="0">
                <a:solidFill>
                  <a:srgbClr val="C3E88D"/>
                </a:solidFill>
              </a:rPr>
              <a:t>"</a:t>
            </a:r>
          </a:p>
          <a:p>
            <a:r>
              <a:rPr lang="en-US" dirty="0">
                <a:solidFill>
                  <a:srgbClr val="C3E88D"/>
                </a:solidFill>
              </a:rPr>
              <a:t>           /&gt;  </a:t>
            </a:r>
            <a:br>
              <a:rPr lang="en-US" dirty="0">
                <a:solidFill>
                  <a:srgbClr val="C3E88D"/>
                </a:solidFill>
              </a:rPr>
            </a:br>
            <a:r>
              <a:rPr lang="en-US" dirty="0">
                <a:solidFill>
                  <a:srgbClr val="C3E88D"/>
                </a:solidFill>
              </a:rPr>
              <a:t>        `</a:t>
            </a:r>
            <a:r>
              <a:rPr lang="en-US" dirty="0">
                <a:solidFill>
                  <a:srgbClr val="89DDFF"/>
                </a:solidFill>
              </a:rPr>
              <a:t>;</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a:t>
            </a:r>
            <a:br>
              <a:rPr lang="en-US" dirty="0">
                <a:solidFill>
                  <a:srgbClr val="89DDFF"/>
                </a:solidFill>
              </a:rPr>
            </a:br>
            <a:endParaRPr lang="en-US" dirty="0"/>
          </a:p>
        </p:txBody>
      </p:sp>
      <p:sp>
        <p:nvSpPr>
          <p:cNvPr id="6" name="Right Arrow 5">
            <a:extLst>
              <a:ext uri="{FF2B5EF4-FFF2-40B4-BE49-F238E27FC236}">
                <a16:creationId xmlns:a16="http://schemas.microsoft.com/office/drawing/2014/main" id="{2CA0FDC5-CF61-514F-9C72-D6932C8B3ED2}"/>
              </a:ext>
            </a:extLst>
          </p:cNvPr>
          <p:cNvSpPr/>
          <p:nvPr/>
        </p:nvSpPr>
        <p:spPr>
          <a:xfrm rot="10800000">
            <a:off x="5503653" y="1688510"/>
            <a:ext cx="4055982"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7" name="Right Arrow 6">
            <a:extLst>
              <a:ext uri="{FF2B5EF4-FFF2-40B4-BE49-F238E27FC236}">
                <a16:creationId xmlns:a16="http://schemas.microsoft.com/office/drawing/2014/main" id="{C001BF73-C2DB-C84A-86AC-1784960CC9BC}"/>
              </a:ext>
            </a:extLst>
          </p:cNvPr>
          <p:cNvSpPr/>
          <p:nvPr/>
        </p:nvSpPr>
        <p:spPr>
          <a:xfrm rot="10800000">
            <a:off x="6349040" y="3199209"/>
            <a:ext cx="3210594"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8" name="TextBox 7">
            <a:extLst>
              <a:ext uri="{FF2B5EF4-FFF2-40B4-BE49-F238E27FC236}">
                <a16:creationId xmlns:a16="http://schemas.microsoft.com/office/drawing/2014/main" id="{A9D4C05F-E9DD-E24C-A8F4-247A702762B2}"/>
              </a:ext>
            </a:extLst>
          </p:cNvPr>
          <p:cNvSpPr txBox="1"/>
          <p:nvPr/>
        </p:nvSpPr>
        <p:spPr>
          <a:xfrm>
            <a:off x="9721852" y="1874807"/>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Define function</a:t>
            </a:r>
            <a:endParaRPr lang="en-US" sz="1400" b="1" dirty="0"/>
          </a:p>
        </p:txBody>
      </p:sp>
      <p:sp>
        <p:nvSpPr>
          <p:cNvPr id="12" name="TextBox 11">
            <a:extLst>
              <a:ext uri="{FF2B5EF4-FFF2-40B4-BE49-F238E27FC236}">
                <a16:creationId xmlns:a16="http://schemas.microsoft.com/office/drawing/2014/main" id="{3D9DBE2C-855A-EF49-8E03-11581242D8A6}"/>
              </a:ext>
            </a:extLst>
          </p:cNvPr>
          <p:cNvSpPr txBox="1"/>
          <p:nvPr/>
        </p:nvSpPr>
        <p:spPr>
          <a:xfrm>
            <a:off x="9745013" y="3264709"/>
            <a:ext cx="2163170" cy="719034"/>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Bind properties with $ sign! disabled$, class$ ,</a:t>
            </a:r>
            <a:r>
              <a:rPr lang="en-US" sz="1400" b="1" dirty="0" err="1">
                <a:ln w="0"/>
                <a:effectLst>
                  <a:outerShdw blurRad="38100" dist="19050" dir="2700000" algn="tl" rotWithShape="0">
                    <a:schemeClr val="dk1">
                      <a:alpha val="40000"/>
                    </a:schemeClr>
                  </a:outerShdw>
                </a:effectLst>
              </a:rPr>
              <a:t>etc</a:t>
            </a:r>
            <a:endParaRPr lang="en-US" sz="1400" b="1" dirty="0"/>
          </a:p>
        </p:txBody>
      </p:sp>
      <p:pic>
        <p:nvPicPr>
          <p:cNvPr id="13" name="Picture 12">
            <a:extLst>
              <a:ext uri="{FF2B5EF4-FFF2-40B4-BE49-F238E27FC236}">
                <a16:creationId xmlns:a16="http://schemas.microsoft.com/office/drawing/2014/main" id="{ACBAA1DA-DC4C-A441-B568-CD7618174C9F}"/>
              </a:ext>
            </a:extLst>
          </p:cNvPr>
          <p:cNvPicPr>
            <a:picLocks noChangeAspect="1"/>
          </p:cNvPicPr>
          <p:nvPr/>
        </p:nvPicPr>
        <p:blipFill>
          <a:blip r:embed="rId2"/>
          <a:stretch>
            <a:fillRect/>
          </a:stretch>
        </p:blipFill>
        <p:spPr>
          <a:xfrm>
            <a:off x="10377736" y="3859952"/>
            <a:ext cx="946863" cy="1383877"/>
          </a:xfrm>
          <a:prstGeom prst="rect">
            <a:avLst/>
          </a:prstGeom>
        </p:spPr>
      </p:pic>
    </p:spTree>
    <p:extLst>
      <p:ext uri="{BB962C8B-B14F-4D97-AF65-F5344CB8AC3E}">
        <p14:creationId xmlns:p14="http://schemas.microsoft.com/office/powerpoint/2010/main" val="2079661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Component events (button click)</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18</a:t>
            </a:fld>
            <a:endParaRPr lang="en-GB" noProof="0" dirty="0"/>
          </a:p>
        </p:txBody>
      </p:sp>
      <p:sp>
        <p:nvSpPr>
          <p:cNvPr id="5" name="Rectangle 4">
            <a:extLst>
              <a:ext uri="{FF2B5EF4-FFF2-40B4-BE49-F238E27FC236}">
                <a16:creationId xmlns:a16="http://schemas.microsoft.com/office/drawing/2014/main" id="{93A94B9D-70DA-7F49-A004-DE1CED9A16DC}"/>
              </a:ext>
            </a:extLst>
          </p:cNvPr>
          <p:cNvSpPr/>
          <p:nvPr/>
        </p:nvSpPr>
        <p:spPr>
          <a:xfrm>
            <a:off x="845575" y="1500568"/>
            <a:ext cx="8227423" cy="3693319"/>
          </a:xfrm>
          <a:prstGeom prst="rect">
            <a:avLst/>
          </a:prstGeom>
          <a:solidFill>
            <a:srgbClr val="263238"/>
          </a:solidFill>
        </p:spPr>
        <p:txBody>
          <a:bodyPr wrap="square">
            <a:spAutoFit/>
          </a:bodyPr>
          <a:lstStyle/>
          <a:p>
            <a:r>
              <a:rPr lang="en-US" i="1" dirty="0">
                <a:solidFill>
                  <a:srgbClr val="C792EA"/>
                </a:solidFill>
              </a:rPr>
              <a:t>class </a:t>
            </a:r>
            <a:r>
              <a:rPr lang="en-US" dirty="0">
                <a:solidFill>
                  <a:srgbClr val="FFCB6B"/>
                </a:solidFill>
              </a:rPr>
              <a:t>HelloWorld </a:t>
            </a:r>
            <a:r>
              <a:rPr lang="en-US" i="1" dirty="0">
                <a:solidFill>
                  <a:srgbClr val="C792EA"/>
                </a:solidFill>
              </a:rPr>
              <a:t>extends </a:t>
            </a:r>
            <a:r>
              <a:rPr lang="en-US" dirty="0" err="1">
                <a:solidFill>
                  <a:srgbClr val="FFCB6B"/>
                </a:solidFill>
              </a:rPr>
              <a:t>PolymerElement</a:t>
            </a:r>
            <a:r>
              <a:rPr lang="en-US" dirty="0">
                <a:solidFill>
                  <a:srgbClr val="FFCB6B"/>
                </a:solidFill>
              </a:rPr>
              <a:t> </a:t>
            </a:r>
            <a:r>
              <a:rPr lang="en-US" dirty="0">
                <a:solidFill>
                  <a:srgbClr val="89DDFF"/>
                </a:solidFill>
              </a:rPr>
              <a:t>{</a:t>
            </a:r>
          </a:p>
          <a:p>
            <a:r>
              <a:rPr lang="en-US" i="1" dirty="0">
                <a:solidFill>
                  <a:srgbClr val="C792EA"/>
                </a:solidFill>
              </a:rPr>
              <a:t>    </a:t>
            </a:r>
            <a:r>
              <a:rPr lang="en-US" dirty="0">
                <a:solidFill>
                  <a:srgbClr val="82AAFF"/>
                </a:solidFill>
              </a:rPr>
              <a:t>_</a:t>
            </a:r>
            <a:r>
              <a:rPr lang="en-US" dirty="0" err="1">
                <a:solidFill>
                  <a:srgbClr val="82AAFF"/>
                </a:solidFill>
              </a:rPr>
              <a:t>incrementSpeed</a:t>
            </a:r>
            <a:r>
              <a:rPr lang="en-US" dirty="0">
                <a:solidFill>
                  <a:srgbClr val="89DDFF"/>
                </a:solidFill>
              </a:rPr>
              <a:t>() {</a:t>
            </a:r>
            <a:br>
              <a:rPr lang="en-US" dirty="0">
                <a:solidFill>
                  <a:srgbClr val="89DDFF"/>
                </a:solidFill>
              </a:rPr>
            </a:br>
            <a:r>
              <a:rPr lang="en-US" dirty="0">
                <a:solidFill>
                  <a:srgbClr val="89DDFF"/>
                </a:solidFill>
              </a:rPr>
              <a:t>        </a:t>
            </a:r>
            <a:r>
              <a:rPr lang="en-US" dirty="0">
                <a:solidFill>
                  <a:schemeClr val="bg1">
                    <a:lumMod val="50000"/>
                  </a:schemeClr>
                </a:solidFill>
              </a:rPr>
              <a:t>// implementation goes here </a:t>
            </a:r>
            <a:r>
              <a:rPr lang="en-US" i="1" dirty="0">
                <a:solidFill>
                  <a:schemeClr val="bg1">
                    <a:lumMod val="50000"/>
                  </a:schemeClr>
                </a:solidFill>
              </a:rPr>
              <a:t>….</a:t>
            </a:r>
          </a:p>
          <a:p>
            <a:r>
              <a:rPr lang="en-US" i="1" dirty="0">
                <a:solidFill>
                  <a:srgbClr val="C792EA"/>
                </a:solidFill>
              </a:rPr>
              <a:t>    </a:t>
            </a:r>
            <a:r>
              <a:rPr lang="en-US" dirty="0">
                <a:solidFill>
                  <a:srgbClr val="89DDFF"/>
                </a:solidFill>
              </a:rPr>
              <a:t>}</a:t>
            </a:r>
            <a:endParaRPr lang="en-US" dirty="0"/>
          </a:p>
          <a:p>
            <a:br>
              <a:rPr lang="en-US" dirty="0">
                <a:solidFill>
                  <a:srgbClr val="89DDFF"/>
                </a:solidFill>
              </a:rPr>
            </a:br>
            <a:r>
              <a:rPr lang="en-US" dirty="0">
                <a:solidFill>
                  <a:srgbClr val="89DDFF"/>
                </a:solidFill>
              </a:rPr>
              <a:t>    </a:t>
            </a:r>
            <a:r>
              <a:rPr lang="en-US" i="1" dirty="0">
                <a:solidFill>
                  <a:srgbClr val="C792EA"/>
                </a:solidFill>
              </a:rPr>
              <a:t>static get </a:t>
            </a:r>
            <a:r>
              <a:rPr lang="en-US" dirty="0">
                <a:solidFill>
                  <a:srgbClr val="82AAFF"/>
                </a:solidFill>
              </a:rPr>
              <a:t>template</a:t>
            </a:r>
            <a:r>
              <a:rPr lang="en-US" dirty="0">
                <a:solidFill>
                  <a:srgbClr val="89DDFF"/>
                </a:solidFill>
              </a:rPr>
              <a:t>() {</a:t>
            </a:r>
            <a:br>
              <a:rPr lang="en-US" dirty="0">
                <a:solidFill>
                  <a:srgbClr val="89DDFF"/>
                </a:solidFill>
              </a:rPr>
            </a:br>
            <a:r>
              <a:rPr lang="en-US" dirty="0">
                <a:solidFill>
                  <a:srgbClr val="89DDFF"/>
                </a:solidFill>
              </a:rPr>
              <a:t>        </a:t>
            </a:r>
            <a:r>
              <a:rPr lang="en-US" i="1" dirty="0">
                <a:solidFill>
                  <a:srgbClr val="C792EA"/>
                </a:solidFill>
              </a:rPr>
              <a:t>return </a:t>
            </a:r>
            <a:r>
              <a:rPr lang="en-US" dirty="0">
                <a:solidFill>
                  <a:srgbClr val="82AAFF"/>
                </a:solidFill>
              </a:rPr>
              <a:t>html</a:t>
            </a:r>
            <a:r>
              <a:rPr lang="en-US" dirty="0">
                <a:solidFill>
                  <a:srgbClr val="C3E88D"/>
                </a:solidFill>
              </a:rPr>
              <a:t>`  </a:t>
            </a:r>
            <a:br>
              <a:rPr lang="en-US" dirty="0">
                <a:solidFill>
                  <a:srgbClr val="C3E88D"/>
                </a:solidFill>
              </a:rPr>
            </a:br>
            <a:r>
              <a:rPr lang="en-US" dirty="0">
                <a:solidFill>
                  <a:srgbClr val="C3E88D"/>
                </a:solidFill>
              </a:rPr>
              <a:t>           &lt;button type="button"</a:t>
            </a:r>
            <a:br>
              <a:rPr lang="en-US" dirty="0">
                <a:solidFill>
                  <a:srgbClr val="C3E88D"/>
                </a:solidFill>
              </a:rPr>
            </a:br>
            <a:r>
              <a:rPr lang="en-US" dirty="0">
                <a:solidFill>
                  <a:srgbClr val="C3E88D"/>
                </a:solidFill>
              </a:rPr>
              <a:t>             on-click="_</a:t>
            </a:r>
            <a:r>
              <a:rPr lang="en-US" dirty="0" err="1">
                <a:solidFill>
                  <a:srgbClr val="C3E88D"/>
                </a:solidFill>
              </a:rPr>
              <a:t>incrementSpeed</a:t>
            </a:r>
            <a:r>
              <a:rPr lang="en-US" dirty="0">
                <a:solidFill>
                  <a:srgbClr val="C3E88D"/>
                </a:solidFill>
              </a:rPr>
              <a:t>"/&gt;  </a:t>
            </a:r>
            <a:br>
              <a:rPr lang="en-US" dirty="0">
                <a:solidFill>
                  <a:srgbClr val="C3E88D"/>
                </a:solidFill>
              </a:rPr>
            </a:br>
            <a:r>
              <a:rPr lang="en-US" dirty="0">
                <a:solidFill>
                  <a:srgbClr val="C3E88D"/>
                </a:solidFill>
              </a:rPr>
              <a:t>        `</a:t>
            </a:r>
            <a:r>
              <a:rPr lang="en-US" dirty="0">
                <a:solidFill>
                  <a:srgbClr val="89DDFF"/>
                </a:solidFill>
              </a:rPr>
              <a:t>;</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a:t>
            </a:r>
            <a:br>
              <a:rPr lang="en-US" dirty="0">
                <a:solidFill>
                  <a:srgbClr val="89DDFF"/>
                </a:solidFill>
              </a:rPr>
            </a:br>
            <a:endParaRPr lang="en-US" dirty="0"/>
          </a:p>
        </p:txBody>
      </p:sp>
      <p:sp>
        <p:nvSpPr>
          <p:cNvPr id="6" name="Right Arrow 5">
            <a:extLst>
              <a:ext uri="{FF2B5EF4-FFF2-40B4-BE49-F238E27FC236}">
                <a16:creationId xmlns:a16="http://schemas.microsoft.com/office/drawing/2014/main" id="{2CA0FDC5-CF61-514F-9C72-D6932C8B3ED2}"/>
              </a:ext>
            </a:extLst>
          </p:cNvPr>
          <p:cNvSpPr/>
          <p:nvPr/>
        </p:nvSpPr>
        <p:spPr>
          <a:xfrm rot="10800000">
            <a:off x="5503653" y="1688510"/>
            <a:ext cx="4055982"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7" name="Right Arrow 6">
            <a:extLst>
              <a:ext uri="{FF2B5EF4-FFF2-40B4-BE49-F238E27FC236}">
                <a16:creationId xmlns:a16="http://schemas.microsoft.com/office/drawing/2014/main" id="{C001BF73-C2DB-C84A-86AC-1784960CC9BC}"/>
              </a:ext>
            </a:extLst>
          </p:cNvPr>
          <p:cNvSpPr/>
          <p:nvPr/>
        </p:nvSpPr>
        <p:spPr>
          <a:xfrm rot="10800000">
            <a:off x="4677208" y="3407150"/>
            <a:ext cx="4720217"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8" name="TextBox 7">
            <a:extLst>
              <a:ext uri="{FF2B5EF4-FFF2-40B4-BE49-F238E27FC236}">
                <a16:creationId xmlns:a16="http://schemas.microsoft.com/office/drawing/2014/main" id="{A9D4C05F-E9DD-E24C-A8F4-247A702762B2}"/>
              </a:ext>
            </a:extLst>
          </p:cNvPr>
          <p:cNvSpPr txBox="1"/>
          <p:nvPr/>
        </p:nvSpPr>
        <p:spPr>
          <a:xfrm>
            <a:off x="9721852" y="1874807"/>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Define function</a:t>
            </a:r>
            <a:endParaRPr lang="en-US" sz="1400" b="1" dirty="0"/>
          </a:p>
        </p:txBody>
      </p:sp>
      <p:sp>
        <p:nvSpPr>
          <p:cNvPr id="9" name="TextBox 8">
            <a:extLst>
              <a:ext uri="{FF2B5EF4-FFF2-40B4-BE49-F238E27FC236}">
                <a16:creationId xmlns:a16="http://schemas.microsoft.com/office/drawing/2014/main" id="{55B954C7-F163-A64B-9835-7DDD8529F3B6}"/>
              </a:ext>
            </a:extLst>
          </p:cNvPr>
          <p:cNvSpPr txBox="1"/>
          <p:nvPr/>
        </p:nvSpPr>
        <p:spPr>
          <a:xfrm>
            <a:off x="9721852" y="3485727"/>
            <a:ext cx="2163170" cy="503590"/>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Bind it to on-click, on-focus etc.</a:t>
            </a:r>
            <a:endParaRPr lang="en-US" sz="1400" b="1" dirty="0"/>
          </a:p>
        </p:txBody>
      </p:sp>
    </p:spTree>
    <p:extLst>
      <p:ext uri="{BB962C8B-B14F-4D97-AF65-F5344CB8AC3E}">
        <p14:creationId xmlns:p14="http://schemas.microsoft.com/office/powerpoint/2010/main" val="28292165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Share properties between components</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19</a:t>
            </a:fld>
            <a:endParaRPr lang="en-GB" noProof="0" dirty="0"/>
          </a:p>
        </p:txBody>
      </p:sp>
      <p:sp>
        <p:nvSpPr>
          <p:cNvPr id="5" name="Rectangle 4">
            <a:extLst>
              <a:ext uri="{FF2B5EF4-FFF2-40B4-BE49-F238E27FC236}">
                <a16:creationId xmlns:a16="http://schemas.microsoft.com/office/drawing/2014/main" id="{48EBB1F0-C7BC-2E45-ADE0-887008BC4A72}"/>
              </a:ext>
            </a:extLst>
          </p:cNvPr>
          <p:cNvSpPr/>
          <p:nvPr/>
        </p:nvSpPr>
        <p:spPr>
          <a:xfrm>
            <a:off x="845575" y="1500568"/>
            <a:ext cx="8227423" cy="5078313"/>
          </a:xfrm>
          <a:prstGeom prst="rect">
            <a:avLst/>
          </a:prstGeom>
          <a:solidFill>
            <a:srgbClr val="263238"/>
          </a:solidFill>
        </p:spPr>
        <p:txBody>
          <a:bodyPr wrap="square">
            <a:spAutoFit/>
          </a:bodyPr>
          <a:lstStyle/>
          <a:p>
            <a:endParaRPr lang="en-US" i="1" dirty="0">
              <a:solidFill>
                <a:srgbClr val="C792EA"/>
              </a:solidFill>
            </a:endParaRPr>
          </a:p>
          <a:p>
            <a:r>
              <a:rPr lang="en-US" i="1" dirty="0">
                <a:solidFill>
                  <a:srgbClr val="C792EA"/>
                </a:solidFill>
              </a:rPr>
              <a:t>&lt;tesla-car wheel="21" speed="45"&gt;</a:t>
            </a:r>
          </a:p>
          <a:p>
            <a:endParaRPr lang="en-US" i="1" dirty="0">
              <a:solidFill>
                <a:srgbClr val="C792EA"/>
              </a:solidFill>
            </a:endParaRPr>
          </a:p>
          <a:p>
            <a:endParaRPr lang="en-US" i="1" dirty="0">
              <a:solidFill>
                <a:srgbClr val="C792EA"/>
              </a:solidFill>
            </a:endParaRPr>
          </a:p>
          <a:p>
            <a:r>
              <a:rPr lang="en-US" i="1" dirty="0">
                <a:solidFill>
                  <a:srgbClr val="C792EA"/>
                </a:solidFill>
              </a:rPr>
              <a:t>class </a:t>
            </a:r>
            <a:r>
              <a:rPr lang="en-US" dirty="0" err="1">
                <a:solidFill>
                  <a:srgbClr val="FFCB6B"/>
                </a:solidFill>
              </a:rPr>
              <a:t>TestlaCar</a:t>
            </a:r>
            <a:r>
              <a:rPr lang="en-US" dirty="0">
                <a:solidFill>
                  <a:srgbClr val="FFCB6B"/>
                </a:solidFill>
              </a:rPr>
              <a:t> </a:t>
            </a:r>
            <a:r>
              <a:rPr lang="en-US" i="1" dirty="0">
                <a:solidFill>
                  <a:srgbClr val="C792EA"/>
                </a:solidFill>
              </a:rPr>
              <a:t>extends </a:t>
            </a:r>
            <a:r>
              <a:rPr lang="en-US" dirty="0" err="1">
                <a:solidFill>
                  <a:srgbClr val="FFCB6B"/>
                </a:solidFill>
              </a:rPr>
              <a:t>PolymerElement</a:t>
            </a:r>
            <a:r>
              <a:rPr lang="en-US" dirty="0">
                <a:solidFill>
                  <a:srgbClr val="FFCB6B"/>
                </a:solidFill>
              </a:rPr>
              <a:t> </a:t>
            </a:r>
            <a:r>
              <a:rPr lang="en-US" dirty="0">
                <a:solidFill>
                  <a:srgbClr val="89DDFF"/>
                </a:solidFill>
              </a:rPr>
              <a:t>{</a:t>
            </a:r>
          </a:p>
          <a:p>
            <a:r>
              <a:rPr lang="en-US" i="1" dirty="0">
                <a:solidFill>
                  <a:srgbClr val="C792EA"/>
                </a:solidFill>
              </a:rPr>
              <a:t>    </a:t>
            </a:r>
            <a:br>
              <a:rPr lang="en-US" dirty="0">
                <a:solidFill>
                  <a:srgbClr val="89DDFF"/>
                </a:solidFill>
              </a:rPr>
            </a:br>
            <a:r>
              <a:rPr lang="en-US" dirty="0">
                <a:solidFill>
                  <a:srgbClr val="89DDFF"/>
                </a:solidFill>
              </a:rPr>
              <a:t>    </a:t>
            </a:r>
            <a:r>
              <a:rPr lang="en-US" i="1" dirty="0">
                <a:solidFill>
                  <a:srgbClr val="C792EA"/>
                </a:solidFill>
              </a:rPr>
              <a:t>static get </a:t>
            </a:r>
            <a:r>
              <a:rPr lang="en-US" dirty="0">
                <a:solidFill>
                  <a:srgbClr val="82AAFF"/>
                </a:solidFill>
              </a:rPr>
              <a:t>properties</a:t>
            </a:r>
            <a:r>
              <a:rPr lang="en-US" dirty="0">
                <a:solidFill>
                  <a:srgbClr val="89DDFF"/>
                </a:solidFill>
              </a:rPr>
              <a:t>() {</a:t>
            </a:r>
            <a:br>
              <a:rPr lang="en-US" dirty="0">
                <a:solidFill>
                  <a:srgbClr val="89DDFF"/>
                </a:solidFill>
              </a:rPr>
            </a:br>
            <a:r>
              <a:rPr lang="en-US" dirty="0">
                <a:solidFill>
                  <a:srgbClr val="89DDFF"/>
                </a:solidFill>
              </a:rPr>
              <a:t>       return {</a:t>
            </a:r>
            <a:br>
              <a:rPr lang="en-US" dirty="0">
                <a:solidFill>
                  <a:srgbClr val="89DDFF"/>
                </a:solidFill>
              </a:rPr>
            </a:br>
            <a:r>
              <a:rPr lang="en-US" dirty="0">
                <a:solidFill>
                  <a:srgbClr val="89DDFF"/>
                </a:solidFill>
              </a:rPr>
              <a:t>         wheel: {</a:t>
            </a:r>
            <a:br>
              <a:rPr lang="en-US" dirty="0">
                <a:solidFill>
                  <a:srgbClr val="89DDFF"/>
                </a:solidFill>
              </a:rPr>
            </a:br>
            <a:r>
              <a:rPr lang="en-US" dirty="0">
                <a:solidFill>
                  <a:srgbClr val="89DDFF"/>
                </a:solidFill>
              </a:rPr>
              <a:t>            type: Number</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         speed: {</a:t>
            </a:r>
            <a:br>
              <a:rPr lang="en-US" dirty="0">
                <a:solidFill>
                  <a:srgbClr val="89DDFF"/>
                </a:solidFill>
              </a:rPr>
            </a:br>
            <a:r>
              <a:rPr lang="en-US" dirty="0">
                <a:solidFill>
                  <a:srgbClr val="89DDFF"/>
                </a:solidFill>
              </a:rPr>
              <a:t>            type: Number</a:t>
            </a:r>
            <a:br>
              <a:rPr lang="en-US" dirty="0">
                <a:solidFill>
                  <a:srgbClr val="89DDFF"/>
                </a:solidFill>
              </a:rPr>
            </a:br>
            <a:r>
              <a:rPr lang="en-US" dirty="0">
                <a:solidFill>
                  <a:srgbClr val="89DDFF"/>
                </a:solidFill>
              </a:rPr>
              <a:t>         }</a:t>
            </a:r>
            <a:br>
              <a:rPr lang="en-US" dirty="0">
                <a:solidFill>
                  <a:srgbClr val="89DDFF"/>
                </a:solidFill>
              </a:rPr>
            </a:br>
            <a:r>
              <a:rPr lang="en-US" dirty="0">
                <a:solidFill>
                  <a:srgbClr val="89DDFF"/>
                </a:solidFill>
              </a:rPr>
              <a:t>      };</a:t>
            </a:r>
          </a:p>
          <a:p>
            <a:r>
              <a:rPr lang="en-US" dirty="0">
                <a:solidFill>
                  <a:srgbClr val="89DDFF"/>
                </a:solidFill>
              </a:rPr>
              <a:t>   }</a:t>
            </a:r>
            <a:br>
              <a:rPr lang="en-US" dirty="0">
                <a:solidFill>
                  <a:srgbClr val="89DDFF"/>
                </a:solidFill>
              </a:rPr>
            </a:br>
            <a:r>
              <a:rPr lang="en-US" dirty="0">
                <a:solidFill>
                  <a:srgbClr val="89DDFF"/>
                </a:solidFill>
              </a:rPr>
              <a:t>}</a:t>
            </a:r>
            <a:br>
              <a:rPr lang="en-US" dirty="0">
                <a:solidFill>
                  <a:srgbClr val="89DDFF"/>
                </a:solidFill>
              </a:rPr>
            </a:br>
            <a:endParaRPr lang="en-US" dirty="0"/>
          </a:p>
        </p:txBody>
      </p:sp>
      <p:sp>
        <p:nvSpPr>
          <p:cNvPr id="6" name="Right Arrow 5">
            <a:extLst>
              <a:ext uri="{FF2B5EF4-FFF2-40B4-BE49-F238E27FC236}">
                <a16:creationId xmlns:a16="http://schemas.microsoft.com/office/drawing/2014/main" id="{9C19483D-2715-074F-9FD4-2EABB4F03F3B}"/>
              </a:ext>
            </a:extLst>
          </p:cNvPr>
          <p:cNvSpPr/>
          <p:nvPr/>
        </p:nvSpPr>
        <p:spPr>
          <a:xfrm rot="10800000">
            <a:off x="5341443" y="1620785"/>
            <a:ext cx="4055982"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7" name="Right Arrow 6">
            <a:extLst>
              <a:ext uri="{FF2B5EF4-FFF2-40B4-BE49-F238E27FC236}">
                <a16:creationId xmlns:a16="http://schemas.microsoft.com/office/drawing/2014/main" id="{20C9F6CA-65B0-E045-8EB8-C3AE16A291D6}"/>
              </a:ext>
            </a:extLst>
          </p:cNvPr>
          <p:cNvSpPr/>
          <p:nvPr/>
        </p:nvSpPr>
        <p:spPr>
          <a:xfrm rot="10800000">
            <a:off x="4677208" y="3407150"/>
            <a:ext cx="4720217" cy="660741"/>
          </a:xfrm>
          <a:prstGeom prst="rightArrow">
            <a:avLst/>
          </a:prstGeom>
          <a:solidFill>
            <a:schemeClr val="bg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
        <p:nvSpPr>
          <p:cNvPr id="8" name="TextBox 7">
            <a:extLst>
              <a:ext uri="{FF2B5EF4-FFF2-40B4-BE49-F238E27FC236}">
                <a16:creationId xmlns:a16="http://schemas.microsoft.com/office/drawing/2014/main" id="{8083A38A-A760-5444-BC43-6AF8504FFF37}"/>
              </a:ext>
            </a:extLst>
          </p:cNvPr>
          <p:cNvSpPr txBox="1"/>
          <p:nvPr/>
        </p:nvSpPr>
        <p:spPr>
          <a:xfrm>
            <a:off x="9721852" y="1807081"/>
            <a:ext cx="2163170" cy="288147"/>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Define other component</a:t>
            </a:r>
            <a:endParaRPr lang="en-US" sz="1400" b="1" dirty="0"/>
          </a:p>
        </p:txBody>
      </p:sp>
      <p:sp>
        <p:nvSpPr>
          <p:cNvPr id="9" name="TextBox 8">
            <a:extLst>
              <a:ext uri="{FF2B5EF4-FFF2-40B4-BE49-F238E27FC236}">
                <a16:creationId xmlns:a16="http://schemas.microsoft.com/office/drawing/2014/main" id="{1FB26A77-FDFB-8D4D-860B-3C4070AFC3DE}"/>
              </a:ext>
            </a:extLst>
          </p:cNvPr>
          <p:cNvSpPr txBox="1"/>
          <p:nvPr/>
        </p:nvSpPr>
        <p:spPr>
          <a:xfrm>
            <a:off x="9721852" y="3485727"/>
            <a:ext cx="2163170" cy="719034"/>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lIns="36000" tIns="36000" rIns="36000" bIns="36000" rtlCol="0">
            <a:spAutoFit/>
          </a:bodyPr>
          <a:lstStyle/>
          <a:p>
            <a:r>
              <a:rPr lang="en-US" sz="1400" b="1" dirty="0">
                <a:ln w="0"/>
                <a:effectLst>
                  <a:outerShdw blurRad="38100" dist="19050" dir="2700000" algn="tl" rotWithShape="0">
                    <a:schemeClr val="dk1">
                      <a:alpha val="40000"/>
                    </a:schemeClr>
                  </a:outerShdw>
                </a:effectLst>
              </a:rPr>
              <a:t>Binding the values to the properties of the component</a:t>
            </a:r>
            <a:endParaRPr lang="en-US" sz="1400" b="1" dirty="0"/>
          </a:p>
        </p:txBody>
      </p:sp>
    </p:spTree>
    <p:extLst>
      <p:ext uri="{BB962C8B-B14F-4D97-AF65-F5344CB8AC3E}">
        <p14:creationId xmlns:p14="http://schemas.microsoft.com/office/powerpoint/2010/main" val="1450629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dirty="0"/>
              <a:t>What are we going to do?</a:t>
            </a:r>
          </a:p>
        </p:txBody>
      </p:sp>
      <p:sp>
        <p:nvSpPr>
          <p:cNvPr id="4" name="Slide Number Placeholder 3"/>
          <p:cNvSpPr>
            <a:spLocks noGrp="1"/>
          </p:cNvSpPr>
          <p:nvPr>
            <p:ph type="sldNum" sz="quarter" idx="11"/>
          </p:nvPr>
        </p:nvSpPr>
        <p:spPr/>
        <p:txBody>
          <a:bodyPr/>
          <a:lstStyle/>
          <a:p>
            <a:fld id="{DDD2A080-DA64-4F5C-9131-47EB793B4410}" type="slidenum">
              <a:rPr lang="en-GB" noProof="0" smtClean="0"/>
              <a:pPr/>
              <a:t>2</a:t>
            </a:fld>
            <a:endParaRPr lang="en-GB" noProof="0" dirty="0"/>
          </a:p>
        </p:txBody>
      </p:sp>
      <p:sp>
        <p:nvSpPr>
          <p:cNvPr id="6" name="Content Placeholder 5"/>
          <p:cNvSpPr>
            <a:spLocks noGrp="1"/>
          </p:cNvSpPr>
          <p:nvPr>
            <p:ph idx="1"/>
          </p:nvPr>
        </p:nvSpPr>
        <p:spPr/>
        <p:txBody>
          <a:bodyPr/>
          <a:lstStyle/>
          <a:p>
            <a:pPr marL="342900" indent="-342900">
              <a:buFont typeface="Arial" panose="020B0604020202020204" pitchFamily="34" charset="0"/>
              <a:buChar char="•"/>
            </a:pPr>
            <a:r>
              <a:rPr lang="en-GB" dirty="0"/>
              <a:t>Introduction</a:t>
            </a:r>
          </a:p>
          <a:p>
            <a:pPr marL="342900" indent="-342900">
              <a:buFont typeface="Arial" panose="020B0604020202020204" pitchFamily="34" charset="0"/>
              <a:buChar char="•"/>
            </a:pPr>
            <a:r>
              <a:rPr lang="en-GB" dirty="0"/>
              <a:t>Introduction to Polymer 3</a:t>
            </a:r>
          </a:p>
          <a:p>
            <a:pPr marL="342900" indent="-342900">
              <a:buFont typeface="Arial" panose="020B0604020202020204" pitchFamily="34" charset="0"/>
              <a:buChar char="•"/>
            </a:pPr>
            <a:r>
              <a:rPr lang="en-GB" dirty="0"/>
              <a:t>Workshop</a:t>
            </a:r>
          </a:p>
        </p:txBody>
      </p:sp>
    </p:spTree>
    <p:extLst>
      <p:ext uri="{BB962C8B-B14F-4D97-AF65-F5344CB8AC3E}">
        <p14:creationId xmlns:p14="http://schemas.microsoft.com/office/powerpoint/2010/main" val="9689089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0BFB5A7-84CC-4440-A81E-8B95D43AA889}"/>
              </a:ext>
            </a:extLst>
          </p:cNvPr>
          <p:cNvSpPr>
            <a:spLocks noGrp="1"/>
          </p:cNvSpPr>
          <p:nvPr>
            <p:ph idx="1"/>
          </p:nvPr>
        </p:nvSpPr>
        <p:spPr/>
        <p:txBody>
          <a:bodyPr/>
          <a:lstStyle/>
          <a:p>
            <a:r>
              <a:rPr lang="en-US" dirty="0"/>
              <a:t>Many handy Polymer CLI commands available:</a:t>
            </a:r>
          </a:p>
          <a:p>
            <a:endParaRPr lang="en-US" dirty="0"/>
          </a:p>
          <a:p>
            <a:r>
              <a:rPr lang="en-US" b="1" dirty="0"/>
              <a:t>polymer </a:t>
            </a:r>
            <a:r>
              <a:rPr lang="en-US" b="1" dirty="0" err="1"/>
              <a:t>init</a:t>
            </a:r>
            <a:r>
              <a:rPr lang="en-US" b="1" dirty="0"/>
              <a:t> 	</a:t>
            </a:r>
            <a:r>
              <a:rPr lang="en-US" b="1" dirty="0">
                <a:sym typeface="Wingdings" pitchFamily="2" charset="2"/>
              </a:rPr>
              <a:t> 	</a:t>
            </a:r>
            <a:r>
              <a:rPr lang="en-US" dirty="0">
                <a:sym typeface="Wingdings" pitchFamily="2" charset="2"/>
              </a:rPr>
              <a:t>Create a boilerplate polymer application/element</a:t>
            </a:r>
          </a:p>
          <a:p>
            <a:r>
              <a:rPr lang="en-US" b="1" dirty="0">
                <a:sym typeface="Wingdings" pitchFamily="2" charset="2"/>
              </a:rPr>
              <a:t>polymer build	</a:t>
            </a:r>
            <a:r>
              <a:rPr lang="en-US" dirty="0">
                <a:sym typeface="Wingdings" pitchFamily="2" charset="2"/>
              </a:rPr>
              <a:t>	Create a production version of your application</a:t>
            </a:r>
          </a:p>
          <a:p>
            <a:r>
              <a:rPr lang="en-US" b="1" dirty="0"/>
              <a:t>polymer install	</a:t>
            </a:r>
            <a:r>
              <a:rPr lang="en-US" dirty="0">
                <a:sym typeface="Wingdings" pitchFamily="2" charset="2"/>
              </a:rPr>
              <a:t> 	Equivalent to </a:t>
            </a:r>
            <a:r>
              <a:rPr lang="en-US" i="1" dirty="0" err="1">
                <a:sym typeface="Wingdings" pitchFamily="2" charset="2"/>
              </a:rPr>
              <a:t>npm</a:t>
            </a:r>
            <a:r>
              <a:rPr lang="en-US" i="1" dirty="0">
                <a:sym typeface="Wingdings" pitchFamily="2" charset="2"/>
              </a:rPr>
              <a:t> install</a:t>
            </a:r>
          </a:p>
          <a:p>
            <a:r>
              <a:rPr lang="en-US" b="1" dirty="0">
                <a:sym typeface="Wingdings" pitchFamily="2" charset="2"/>
              </a:rPr>
              <a:t>polymer lint		</a:t>
            </a:r>
            <a:r>
              <a:rPr lang="en-US" dirty="0">
                <a:sym typeface="Wingdings" pitchFamily="2" charset="2"/>
              </a:rPr>
              <a:t>Analyze for syntax errors, missing imports, etc. </a:t>
            </a:r>
          </a:p>
          <a:p>
            <a:r>
              <a:rPr lang="en-US" b="1" dirty="0">
                <a:sym typeface="Wingdings" pitchFamily="2" charset="2"/>
              </a:rPr>
              <a:t>polymer serve 		</a:t>
            </a:r>
            <a:r>
              <a:rPr lang="en-US" dirty="0">
                <a:sym typeface="Wingdings" pitchFamily="2" charset="2"/>
              </a:rPr>
              <a:t>Run a local webserver</a:t>
            </a:r>
          </a:p>
          <a:p>
            <a:r>
              <a:rPr lang="en-US" b="1" dirty="0">
                <a:sym typeface="Wingdings" pitchFamily="2" charset="2"/>
              </a:rPr>
              <a:t>polymer test		</a:t>
            </a:r>
            <a:r>
              <a:rPr lang="en-US" dirty="0">
                <a:sym typeface="Wingdings" pitchFamily="2" charset="2"/>
              </a:rPr>
              <a:t>Run your tests (based on web-component-tester(WCT))</a:t>
            </a:r>
          </a:p>
          <a:p>
            <a:r>
              <a:rPr lang="en-US" b="1" dirty="0">
                <a:sym typeface="Wingdings" pitchFamily="2" charset="2"/>
              </a:rPr>
              <a:t>polymer help		</a:t>
            </a:r>
            <a:r>
              <a:rPr lang="en-US" dirty="0">
                <a:sym typeface="Wingdings" pitchFamily="2" charset="2"/>
              </a:rPr>
              <a:t>To see an overview of all CLI options</a:t>
            </a:r>
            <a:endParaRPr lang="en-US" b="1" dirty="0"/>
          </a:p>
          <a:p>
            <a:endParaRPr lang="en-US" dirty="0"/>
          </a:p>
          <a:p>
            <a:endParaRPr lang="en-US" dirty="0"/>
          </a:p>
          <a:p>
            <a:endParaRPr lang="en-US" dirty="0"/>
          </a:p>
          <a:p>
            <a:endParaRPr lang="en-US" dirty="0"/>
          </a:p>
          <a:p>
            <a:endParaRPr lang="en-US" dirty="0"/>
          </a:p>
          <a:p>
            <a:endParaRPr lang="en-US" dirty="0"/>
          </a:p>
          <a:p>
            <a:r>
              <a:rPr lang="en-US" dirty="0"/>
              <a:t>Source: </a:t>
            </a:r>
            <a:r>
              <a:rPr lang="en-US" dirty="0">
                <a:hlinkClick r:id="rId2"/>
              </a:rPr>
              <a:t>https://polymer-library.polymer-project.org/3.0/docs/tools/polymer-cli-commands</a:t>
            </a:r>
            <a:r>
              <a:rPr lang="en-US" dirty="0"/>
              <a:t> </a:t>
            </a:r>
          </a:p>
        </p:txBody>
      </p:sp>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Polymer CLI</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20</a:t>
            </a:fld>
            <a:endParaRPr lang="en-GB" noProof="0" dirty="0"/>
          </a:p>
        </p:txBody>
      </p:sp>
      <p:pic>
        <p:nvPicPr>
          <p:cNvPr id="5" name="Picture 4">
            <a:extLst>
              <a:ext uri="{FF2B5EF4-FFF2-40B4-BE49-F238E27FC236}">
                <a16:creationId xmlns:a16="http://schemas.microsoft.com/office/drawing/2014/main" id="{8761AAB8-59DB-E742-9D89-9E50FF1C0063}"/>
              </a:ext>
            </a:extLst>
          </p:cNvPr>
          <p:cNvPicPr>
            <a:picLocks noChangeAspect="1"/>
          </p:cNvPicPr>
          <p:nvPr/>
        </p:nvPicPr>
        <p:blipFill>
          <a:blip r:embed="rId3"/>
          <a:stretch>
            <a:fillRect/>
          </a:stretch>
        </p:blipFill>
        <p:spPr>
          <a:xfrm>
            <a:off x="7861579" y="4202348"/>
            <a:ext cx="2945344" cy="1329645"/>
          </a:xfrm>
          <a:prstGeom prst="rect">
            <a:avLst/>
          </a:prstGeom>
        </p:spPr>
      </p:pic>
    </p:spTree>
    <p:extLst>
      <p:ext uri="{BB962C8B-B14F-4D97-AF65-F5344CB8AC3E}">
        <p14:creationId xmlns:p14="http://schemas.microsoft.com/office/powerpoint/2010/main" val="12064627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21</a:t>
            </a:fld>
            <a:endParaRPr lang="en-GB" noProof="0" dirty="0"/>
          </a:p>
        </p:txBody>
      </p:sp>
      <p:sp>
        <p:nvSpPr>
          <p:cNvPr id="5" name="Title 2">
            <a:extLst>
              <a:ext uri="{FF2B5EF4-FFF2-40B4-BE49-F238E27FC236}">
                <a16:creationId xmlns:a16="http://schemas.microsoft.com/office/drawing/2014/main" id="{9D657E97-80B6-8640-BB8E-FAC51393A4EA}"/>
              </a:ext>
            </a:extLst>
          </p:cNvPr>
          <p:cNvSpPr txBox="1">
            <a:spLocks/>
          </p:cNvSpPr>
          <p:nvPr/>
        </p:nvSpPr>
        <p:spPr bwMode="auto">
          <a:xfrm>
            <a:off x="336615" y="5643925"/>
            <a:ext cx="10479024" cy="854075"/>
          </a:xfrm>
          <a:prstGeom prst="rect">
            <a:avLst/>
          </a:prstGeom>
        </p:spPr>
        <p:txBody>
          <a:bodyPr vert="horz" lIns="0" tIns="0" rIns="0" bIns="0" rtlCol="0" anchor="ctr">
            <a:noAutofit/>
          </a:bodyPr>
          <a:lstStyle>
            <a:lvl1pPr algn="l" defTabSz="914400" rtl="0" eaLnBrk="1" latinLnBrk="0" hangingPunct="1">
              <a:lnSpc>
                <a:spcPts val="2800"/>
              </a:lnSpc>
              <a:spcBef>
                <a:spcPct val="0"/>
              </a:spcBef>
              <a:buNone/>
              <a:defRPr sz="2800" b="1" kern="1200" baseline="0">
                <a:solidFill>
                  <a:schemeClr val="tx2"/>
                </a:solidFill>
                <a:latin typeface="+mj-lt"/>
                <a:ea typeface="+mj-ea"/>
                <a:cs typeface="ING Me" pitchFamily="2" charset="0"/>
              </a:defRPr>
            </a:lvl1pPr>
          </a:lstStyle>
          <a:p>
            <a:r>
              <a:rPr lang="en-US" sz="4800" dirty="0">
                <a:ln>
                  <a:solidFill>
                    <a:schemeClr val="bg1"/>
                  </a:solidFill>
                </a:ln>
                <a:solidFill>
                  <a:schemeClr val="bg1"/>
                </a:solidFill>
              </a:rPr>
              <a:t>Polymer 3 - Workshop</a:t>
            </a:r>
          </a:p>
        </p:txBody>
      </p:sp>
    </p:spTree>
    <p:extLst>
      <p:ext uri="{BB962C8B-B14F-4D97-AF65-F5344CB8AC3E}">
        <p14:creationId xmlns:p14="http://schemas.microsoft.com/office/powerpoint/2010/main" val="1148155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0BFB5A7-84CC-4440-A81E-8B95D43AA889}"/>
              </a:ext>
            </a:extLst>
          </p:cNvPr>
          <p:cNvSpPr>
            <a:spLocks noGrp="1"/>
          </p:cNvSpPr>
          <p:nvPr>
            <p:ph idx="1"/>
          </p:nvPr>
        </p:nvSpPr>
        <p:spPr/>
        <p:txBody>
          <a:bodyPr/>
          <a:lstStyle/>
          <a:p>
            <a:r>
              <a:rPr lang="en-US" b="1" dirty="0"/>
              <a:t>Clone the repository of choice:</a:t>
            </a:r>
          </a:p>
          <a:p>
            <a:endParaRPr lang="en-US" dirty="0"/>
          </a:p>
          <a:p>
            <a:r>
              <a:rPr lang="en-US" b="1" dirty="0"/>
              <a:t>Gitlab (within ING network)</a:t>
            </a:r>
            <a:r>
              <a:rPr lang="en-US" dirty="0"/>
              <a:t>:  </a:t>
            </a:r>
            <a:r>
              <a:rPr lang="en-US" dirty="0">
                <a:hlinkClick r:id="rId2"/>
              </a:rPr>
              <a:t>https://gitlab.ing.net/OR37FW/workshop-tesla-range-calculator</a:t>
            </a:r>
            <a:endParaRPr lang="en-US" dirty="0"/>
          </a:p>
          <a:p>
            <a:endParaRPr lang="en-US" dirty="0"/>
          </a:p>
          <a:p>
            <a:r>
              <a:rPr lang="en-US" b="1" dirty="0" err="1"/>
              <a:t>Github</a:t>
            </a:r>
            <a:r>
              <a:rPr lang="en-US" b="1" dirty="0"/>
              <a:t>: </a:t>
            </a:r>
            <a:r>
              <a:rPr lang="en-US" dirty="0">
                <a:hlinkClick r:id="rId3"/>
              </a:rPr>
              <a:t>https://github.com/gerjohnijzerman/workshop-polymer-range-calculator</a:t>
            </a:r>
            <a:endParaRPr lang="en-US" dirty="0"/>
          </a:p>
          <a:p>
            <a:endParaRPr lang="en-US" dirty="0"/>
          </a:p>
          <a:p>
            <a:endParaRPr lang="en-US" dirty="0"/>
          </a:p>
          <a:p>
            <a:r>
              <a:rPr lang="en-US" b="1" dirty="0"/>
              <a:t>Running the application:</a:t>
            </a:r>
          </a:p>
          <a:p>
            <a:endParaRPr lang="en-US" b="1" dirty="0"/>
          </a:p>
          <a:p>
            <a:r>
              <a:rPr lang="en-US" u="sng" dirty="0"/>
              <a:t>polymer serve</a:t>
            </a:r>
            <a:r>
              <a:rPr lang="en-US" dirty="0"/>
              <a:t>  </a:t>
            </a:r>
            <a:r>
              <a:rPr lang="en-US" i="1" dirty="0"/>
              <a:t>or</a:t>
            </a:r>
            <a:r>
              <a:rPr lang="en-US" dirty="0"/>
              <a:t>  </a:t>
            </a:r>
            <a:r>
              <a:rPr lang="en-US" u="sng" dirty="0" err="1"/>
              <a:t>npm</a:t>
            </a:r>
            <a:r>
              <a:rPr lang="en-US" u="sng" dirty="0"/>
              <a:t> start</a:t>
            </a:r>
          </a:p>
          <a:p>
            <a:endParaRPr lang="en-US" dirty="0"/>
          </a:p>
          <a:p>
            <a:endParaRPr lang="en-US" dirty="0"/>
          </a:p>
        </p:txBody>
      </p:sp>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Getting started</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22</a:t>
            </a:fld>
            <a:endParaRPr lang="en-GB" noProof="0" dirty="0"/>
          </a:p>
        </p:txBody>
      </p:sp>
    </p:spTree>
    <p:extLst>
      <p:ext uri="{BB962C8B-B14F-4D97-AF65-F5344CB8AC3E}">
        <p14:creationId xmlns:p14="http://schemas.microsoft.com/office/powerpoint/2010/main" val="2915146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0BFB5A7-84CC-4440-A81E-8B95D43AA889}"/>
              </a:ext>
            </a:extLst>
          </p:cNvPr>
          <p:cNvSpPr>
            <a:spLocks noGrp="1"/>
          </p:cNvSpPr>
          <p:nvPr>
            <p:ph idx="1"/>
          </p:nvPr>
        </p:nvSpPr>
        <p:spPr/>
        <p:txBody>
          <a:bodyPr/>
          <a:lstStyle/>
          <a:p>
            <a:r>
              <a:rPr lang="en-US" dirty="0"/>
              <a:t>Polymer API documentation:</a:t>
            </a:r>
          </a:p>
          <a:p>
            <a:r>
              <a:rPr lang="en-US" dirty="0">
                <a:hlinkClick r:id="rId2"/>
              </a:rPr>
              <a:t>https://polymer-library.polymer-project.org/3.0/api/</a:t>
            </a:r>
            <a:endParaRPr lang="en-US" dirty="0"/>
          </a:p>
          <a:p>
            <a:endParaRPr lang="en-US" dirty="0"/>
          </a:p>
          <a:p>
            <a:r>
              <a:rPr lang="en-US" dirty="0"/>
              <a:t>Polymer library:</a:t>
            </a:r>
          </a:p>
          <a:p>
            <a:r>
              <a:rPr lang="en-US" dirty="0">
                <a:hlinkClick r:id="rId3"/>
              </a:rPr>
              <a:t>https://polymer-library.polymer-project.org/3.0/docs/devguide/feature-overview</a:t>
            </a:r>
            <a:endParaRPr lang="en-US" dirty="0"/>
          </a:p>
          <a:p>
            <a:endParaRPr lang="en-US" dirty="0"/>
          </a:p>
          <a:p>
            <a:endParaRPr lang="en-US" dirty="0"/>
          </a:p>
          <a:p>
            <a:endParaRPr lang="en-US" dirty="0"/>
          </a:p>
          <a:p>
            <a:endParaRPr lang="en-US" dirty="0"/>
          </a:p>
          <a:p>
            <a:endParaRPr lang="en-US" dirty="0"/>
          </a:p>
        </p:txBody>
      </p:sp>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Resources</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23</a:t>
            </a:fld>
            <a:endParaRPr lang="en-GB" noProof="0" dirty="0"/>
          </a:p>
        </p:txBody>
      </p:sp>
    </p:spTree>
    <p:extLst>
      <p:ext uri="{BB962C8B-B14F-4D97-AF65-F5344CB8AC3E}">
        <p14:creationId xmlns:p14="http://schemas.microsoft.com/office/powerpoint/2010/main" val="18492560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24</a:t>
            </a:fld>
            <a:endParaRPr lang="en-GB" noProof="0" dirty="0"/>
          </a:p>
        </p:txBody>
      </p:sp>
      <p:sp>
        <p:nvSpPr>
          <p:cNvPr id="5" name="Title 2">
            <a:extLst>
              <a:ext uri="{FF2B5EF4-FFF2-40B4-BE49-F238E27FC236}">
                <a16:creationId xmlns:a16="http://schemas.microsoft.com/office/drawing/2014/main" id="{9D657E97-80B6-8640-BB8E-FAC51393A4EA}"/>
              </a:ext>
            </a:extLst>
          </p:cNvPr>
          <p:cNvSpPr txBox="1">
            <a:spLocks/>
          </p:cNvSpPr>
          <p:nvPr/>
        </p:nvSpPr>
        <p:spPr bwMode="auto">
          <a:xfrm>
            <a:off x="336615" y="5643925"/>
            <a:ext cx="10479024" cy="854075"/>
          </a:xfrm>
          <a:prstGeom prst="rect">
            <a:avLst/>
          </a:prstGeom>
        </p:spPr>
        <p:txBody>
          <a:bodyPr vert="horz" lIns="0" tIns="0" rIns="0" bIns="0" rtlCol="0" anchor="ctr">
            <a:noAutofit/>
          </a:bodyPr>
          <a:lstStyle>
            <a:lvl1pPr algn="l" defTabSz="914400" rtl="0" eaLnBrk="1" latinLnBrk="0" hangingPunct="1">
              <a:lnSpc>
                <a:spcPts val="2800"/>
              </a:lnSpc>
              <a:spcBef>
                <a:spcPct val="0"/>
              </a:spcBef>
              <a:buNone/>
              <a:defRPr sz="2800" b="1" kern="1200" baseline="0">
                <a:solidFill>
                  <a:schemeClr val="tx2"/>
                </a:solidFill>
                <a:latin typeface="+mj-lt"/>
                <a:ea typeface="+mj-ea"/>
                <a:cs typeface="ING Me" pitchFamily="2" charset="0"/>
              </a:defRPr>
            </a:lvl1pPr>
          </a:lstStyle>
          <a:p>
            <a:r>
              <a:rPr lang="en-US" sz="4800" dirty="0">
                <a:ln>
                  <a:solidFill>
                    <a:schemeClr val="bg1"/>
                  </a:solidFill>
                </a:ln>
                <a:solidFill>
                  <a:schemeClr val="bg1"/>
                </a:solidFill>
              </a:rPr>
              <a:t>Thank you!!!</a:t>
            </a:r>
          </a:p>
        </p:txBody>
      </p:sp>
    </p:spTree>
    <p:extLst>
      <p:ext uri="{BB962C8B-B14F-4D97-AF65-F5344CB8AC3E}">
        <p14:creationId xmlns:p14="http://schemas.microsoft.com/office/powerpoint/2010/main" val="1584625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a:xfrm>
            <a:off x="129581" y="5643925"/>
            <a:ext cx="10479024" cy="854075"/>
          </a:xfrm>
        </p:spPr>
        <p:txBody>
          <a:bodyPr/>
          <a:lstStyle/>
          <a:p>
            <a:r>
              <a:rPr lang="en-US" sz="4800" dirty="0">
                <a:ln>
                  <a:solidFill>
                    <a:schemeClr val="bg1"/>
                  </a:solidFill>
                </a:ln>
                <a:solidFill>
                  <a:schemeClr val="bg1"/>
                </a:solidFill>
              </a:rPr>
              <a:t>Introduction</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3</a:t>
            </a:fld>
            <a:endParaRPr lang="en-GB" noProof="0" dirty="0"/>
          </a:p>
        </p:txBody>
      </p:sp>
    </p:spTree>
    <p:extLst>
      <p:ext uri="{BB962C8B-B14F-4D97-AF65-F5344CB8AC3E}">
        <p14:creationId xmlns:p14="http://schemas.microsoft.com/office/powerpoint/2010/main" val="2968222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6E92AC-735E-834E-BE88-457805D747D6}"/>
              </a:ext>
            </a:extLst>
          </p:cNvPr>
          <p:cNvSpPr>
            <a:spLocks noGrp="1"/>
          </p:cNvSpPr>
          <p:nvPr>
            <p:ph idx="1"/>
          </p:nvPr>
        </p:nvSpPr>
        <p:spPr/>
        <p:txBody>
          <a:bodyPr/>
          <a:lstStyle/>
          <a:p>
            <a:pPr marL="342900" indent="-342900">
              <a:buFont typeface="Arial" panose="020B0604020202020204" pitchFamily="34" charset="0"/>
              <a:buChar char="•"/>
            </a:pPr>
            <a:r>
              <a:rPr lang="en-US" b="1" dirty="0"/>
              <a:t>Exploring new languages/features/frameworks etc.</a:t>
            </a:r>
          </a:p>
          <a:p>
            <a:pPr marL="342900" indent="-342900">
              <a:buFont typeface="Arial" panose="020B0604020202020204" pitchFamily="34" charset="0"/>
              <a:buChar char="•"/>
            </a:pPr>
            <a:r>
              <a:rPr lang="en-US" b="1" dirty="0"/>
              <a:t>Having fun!!! 	</a:t>
            </a:r>
          </a:p>
          <a:p>
            <a:endParaRPr lang="en-US" b="1" dirty="0"/>
          </a:p>
          <a:p>
            <a:r>
              <a:rPr lang="en-US" dirty="0"/>
              <a:t>But also:</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Gathering some insights about how front-end technology lives within Current Accounts</a:t>
            </a:r>
          </a:p>
          <a:p>
            <a:pPr marL="342900" indent="-342900">
              <a:buFont typeface="Arial" panose="020B0604020202020204" pitchFamily="34" charset="0"/>
              <a:buChar char="•"/>
            </a:pPr>
            <a:r>
              <a:rPr lang="en-US" dirty="0"/>
              <a:t>Making people enthusiastic about front-end development</a:t>
            </a:r>
          </a:p>
          <a:p>
            <a:pPr marL="342900" indent="-342900">
              <a:buFont typeface="Arial" panose="020B0604020202020204" pitchFamily="34" charset="0"/>
              <a:buChar char="•"/>
            </a:pPr>
            <a:r>
              <a:rPr lang="en-US" dirty="0"/>
              <a:t>Getting new ideas for future sessions</a:t>
            </a:r>
          </a:p>
          <a:p>
            <a:pPr marL="342900" indent="-342900">
              <a:buFont typeface="Arial" panose="020B0604020202020204" pitchFamily="34" charset="0"/>
              <a:buChar char="•"/>
            </a:pPr>
            <a:endParaRPr lang="en-US" dirty="0"/>
          </a:p>
          <a:p>
            <a:endParaRPr lang="en-US" dirty="0"/>
          </a:p>
          <a:p>
            <a:r>
              <a:rPr lang="en-US" dirty="0"/>
              <a:t>Hopefully some of you will </a:t>
            </a:r>
            <a:r>
              <a:rPr lang="en-US" b="1" u="sng" dirty="0"/>
              <a:t>join us</a:t>
            </a:r>
            <a:r>
              <a:rPr lang="en-US" dirty="0"/>
              <a:t> with organizing more of these </a:t>
            </a:r>
            <a:r>
              <a:rPr lang="en-US" dirty="0" err="1"/>
              <a:t>hackatons</a:t>
            </a:r>
            <a:r>
              <a:rPr lang="en-US" dirty="0"/>
              <a:t>/workshops/pizza sessions in 2019.</a:t>
            </a:r>
          </a:p>
          <a:p>
            <a:endParaRPr lang="en-US" dirty="0"/>
          </a:p>
          <a:p>
            <a:endParaRPr lang="en-US" dirty="0"/>
          </a:p>
          <a:p>
            <a:r>
              <a:rPr lang="en-US" b="1" dirty="0"/>
              <a:t>Please send us your feedback afterwards!!!</a:t>
            </a:r>
          </a:p>
        </p:txBody>
      </p:sp>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Why this workshop?</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4</a:t>
            </a:fld>
            <a:endParaRPr lang="en-GB" noProof="0" dirty="0"/>
          </a:p>
        </p:txBody>
      </p:sp>
      <p:pic>
        <p:nvPicPr>
          <p:cNvPr id="6" name="Picture 5">
            <a:extLst>
              <a:ext uri="{FF2B5EF4-FFF2-40B4-BE49-F238E27FC236}">
                <a16:creationId xmlns:a16="http://schemas.microsoft.com/office/drawing/2014/main" id="{1F785954-AA8F-4C49-A64F-329C1FB88F61}"/>
              </a:ext>
            </a:extLst>
          </p:cNvPr>
          <p:cNvPicPr>
            <a:picLocks noChangeAspect="1"/>
          </p:cNvPicPr>
          <p:nvPr/>
        </p:nvPicPr>
        <p:blipFill>
          <a:blip r:embed="rId2"/>
          <a:stretch>
            <a:fillRect/>
          </a:stretch>
        </p:blipFill>
        <p:spPr>
          <a:xfrm>
            <a:off x="7660532" y="4731451"/>
            <a:ext cx="1676400" cy="1612900"/>
          </a:xfrm>
          <a:prstGeom prst="rect">
            <a:avLst/>
          </a:prstGeom>
        </p:spPr>
      </p:pic>
    </p:spTree>
    <p:extLst>
      <p:ext uri="{BB962C8B-B14F-4D97-AF65-F5344CB8AC3E}">
        <p14:creationId xmlns:p14="http://schemas.microsoft.com/office/powerpoint/2010/main" val="1270721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3" end="1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What is Polymer?</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5</a:t>
            </a:fld>
            <a:endParaRPr lang="en-GB" noProof="0" dirty="0"/>
          </a:p>
        </p:txBody>
      </p:sp>
      <p:pic>
        <p:nvPicPr>
          <p:cNvPr id="7" name="Picture 6">
            <a:extLst>
              <a:ext uri="{FF2B5EF4-FFF2-40B4-BE49-F238E27FC236}">
                <a16:creationId xmlns:a16="http://schemas.microsoft.com/office/drawing/2014/main" id="{9FB1C696-CF8E-D647-A3CE-22392120B02E}"/>
              </a:ext>
            </a:extLst>
          </p:cNvPr>
          <p:cNvPicPr>
            <a:picLocks noChangeAspect="1"/>
          </p:cNvPicPr>
          <p:nvPr/>
        </p:nvPicPr>
        <p:blipFill>
          <a:blip r:embed="rId2"/>
          <a:stretch>
            <a:fillRect/>
          </a:stretch>
        </p:blipFill>
        <p:spPr>
          <a:xfrm>
            <a:off x="845575" y="1432560"/>
            <a:ext cx="4562448" cy="1249467"/>
          </a:xfrm>
          <a:prstGeom prst="rect">
            <a:avLst/>
          </a:prstGeom>
        </p:spPr>
      </p:pic>
      <p:pic>
        <p:nvPicPr>
          <p:cNvPr id="8" name="Picture 7">
            <a:extLst>
              <a:ext uri="{FF2B5EF4-FFF2-40B4-BE49-F238E27FC236}">
                <a16:creationId xmlns:a16="http://schemas.microsoft.com/office/drawing/2014/main" id="{16B39C5A-E93C-0749-8F78-D6DEA97C16D6}"/>
              </a:ext>
            </a:extLst>
          </p:cNvPr>
          <p:cNvPicPr>
            <a:picLocks noChangeAspect="1"/>
          </p:cNvPicPr>
          <p:nvPr/>
        </p:nvPicPr>
        <p:blipFill>
          <a:blip r:embed="rId3"/>
          <a:stretch>
            <a:fillRect/>
          </a:stretch>
        </p:blipFill>
        <p:spPr>
          <a:xfrm>
            <a:off x="6792685" y="3934813"/>
            <a:ext cx="4335251" cy="1957104"/>
          </a:xfrm>
          <a:prstGeom prst="rect">
            <a:avLst/>
          </a:prstGeom>
        </p:spPr>
      </p:pic>
      <p:pic>
        <p:nvPicPr>
          <p:cNvPr id="9" name="Picture 8">
            <a:extLst>
              <a:ext uri="{FF2B5EF4-FFF2-40B4-BE49-F238E27FC236}">
                <a16:creationId xmlns:a16="http://schemas.microsoft.com/office/drawing/2014/main" id="{6D069570-E63C-BB49-B970-1C977A274F56}"/>
              </a:ext>
            </a:extLst>
          </p:cNvPr>
          <p:cNvPicPr>
            <a:picLocks noChangeAspect="1"/>
          </p:cNvPicPr>
          <p:nvPr/>
        </p:nvPicPr>
        <p:blipFill>
          <a:blip r:embed="rId4"/>
          <a:stretch>
            <a:fillRect/>
          </a:stretch>
        </p:blipFill>
        <p:spPr>
          <a:xfrm>
            <a:off x="6493691" y="634893"/>
            <a:ext cx="4064000" cy="1422400"/>
          </a:xfrm>
          <a:prstGeom prst="rect">
            <a:avLst/>
          </a:prstGeom>
        </p:spPr>
      </p:pic>
      <p:sp>
        <p:nvSpPr>
          <p:cNvPr id="10" name="Rectangle 9">
            <a:extLst>
              <a:ext uri="{FF2B5EF4-FFF2-40B4-BE49-F238E27FC236}">
                <a16:creationId xmlns:a16="http://schemas.microsoft.com/office/drawing/2014/main" id="{C5E311ED-E81B-6046-BE80-F13F6C03599F}"/>
              </a:ext>
            </a:extLst>
          </p:cNvPr>
          <p:cNvSpPr/>
          <p:nvPr/>
        </p:nvSpPr>
        <p:spPr>
          <a:xfrm>
            <a:off x="775063" y="3190120"/>
            <a:ext cx="6096000" cy="1200329"/>
          </a:xfrm>
          <a:prstGeom prst="rect">
            <a:avLst/>
          </a:prstGeom>
        </p:spPr>
        <p:txBody>
          <a:bodyPr>
            <a:spAutoFit/>
          </a:bodyPr>
          <a:lstStyle/>
          <a:p>
            <a:r>
              <a:rPr lang="en-US" dirty="0">
                <a:solidFill>
                  <a:srgbClr val="434345"/>
                </a:solidFill>
                <a:latin typeface="Poppins"/>
              </a:rPr>
              <a:t>“The Polymer core provides a thin layer of API on top of web components. It expresses Polymer’s opinion, provides the extra sugaring that all Polymer elements use, and is meant to help make developing web components much easier.”</a:t>
            </a:r>
            <a:endParaRPr lang="en-US" dirty="0"/>
          </a:p>
        </p:txBody>
      </p:sp>
    </p:spTree>
    <p:extLst>
      <p:ext uri="{BB962C8B-B14F-4D97-AF65-F5344CB8AC3E}">
        <p14:creationId xmlns:p14="http://schemas.microsoft.com/office/powerpoint/2010/main" val="3030162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Support in browsers</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6</a:t>
            </a:fld>
            <a:endParaRPr lang="en-GB" noProof="0" dirty="0"/>
          </a:p>
        </p:txBody>
      </p:sp>
      <p:pic>
        <p:nvPicPr>
          <p:cNvPr id="5" name="Picture 4">
            <a:extLst>
              <a:ext uri="{FF2B5EF4-FFF2-40B4-BE49-F238E27FC236}">
                <a16:creationId xmlns:a16="http://schemas.microsoft.com/office/drawing/2014/main" id="{972EE7BA-8EBD-5943-93DB-53B7A212C136}"/>
              </a:ext>
            </a:extLst>
          </p:cNvPr>
          <p:cNvPicPr>
            <a:picLocks noChangeAspect="1"/>
          </p:cNvPicPr>
          <p:nvPr/>
        </p:nvPicPr>
        <p:blipFill>
          <a:blip r:embed="rId2"/>
          <a:stretch>
            <a:fillRect/>
          </a:stretch>
        </p:blipFill>
        <p:spPr>
          <a:xfrm>
            <a:off x="1414189" y="1810623"/>
            <a:ext cx="9341796" cy="2670070"/>
          </a:xfrm>
          <a:prstGeom prst="rect">
            <a:avLst/>
          </a:prstGeom>
        </p:spPr>
      </p:pic>
      <p:sp>
        <p:nvSpPr>
          <p:cNvPr id="6" name="TextBox 5">
            <a:extLst>
              <a:ext uri="{FF2B5EF4-FFF2-40B4-BE49-F238E27FC236}">
                <a16:creationId xmlns:a16="http://schemas.microsoft.com/office/drawing/2014/main" id="{F1CAB5F3-3451-7649-A015-C4D9F4D5E804}"/>
              </a:ext>
            </a:extLst>
          </p:cNvPr>
          <p:cNvSpPr txBox="1"/>
          <p:nvPr/>
        </p:nvSpPr>
        <p:spPr>
          <a:xfrm>
            <a:off x="7655668" y="4552545"/>
            <a:ext cx="3142034" cy="288147"/>
          </a:xfrm>
          <a:prstGeom prst="rect">
            <a:avLst/>
          </a:prstGeom>
          <a:noFill/>
        </p:spPr>
        <p:txBody>
          <a:bodyPr wrap="square" lIns="36000" tIns="36000" rIns="36000" bIns="36000" rtlCol="0">
            <a:spAutoFit/>
          </a:bodyPr>
          <a:lstStyle/>
          <a:p>
            <a:r>
              <a:rPr lang="en-US" sz="1400" dirty="0"/>
              <a:t>Source: </a:t>
            </a:r>
            <a:r>
              <a:rPr lang="en-US" sz="1400" dirty="0">
                <a:hlinkClick r:id="rId3"/>
              </a:rPr>
              <a:t>https://www.caniuse.com</a:t>
            </a:r>
            <a:endParaRPr lang="en-US" sz="1400" dirty="0"/>
          </a:p>
        </p:txBody>
      </p:sp>
    </p:spTree>
    <p:extLst>
      <p:ext uri="{BB962C8B-B14F-4D97-AF65-F5344CB8AC3E}">
        <p14:creationId xmlns:p14="http://schemas.microsoft.com/office/powerpoint/2010/main" val="3535705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Simple Component (MVC)</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7</a:t>
            </a:fld>
            <a:endParaRPr lang="en-GB" noProof="0" dirty="0"/>
          </a:p>
        </p:txBody>
      </p:sp>
      <p:cxnSp>
        <p:nvCxnSpPr>
          <p:cNvPr id="8" name="Straight Arrow Connector 7">
            <a:extLst>
              <a:ext uri="{FF2B5EF4-FFF2-40B4-BE49-F238E27FC236}">
                <a16:creationId xmlns:a16="http://schemas.microsoft.com/office/drawing/2014/main" id="{CEEE81EF-48BF-5B44-99DE-007B88769E37}"/>
              </a:ext>
            </a:extLst>
          </p:cNvPr>
          <p:cNvCxnSpPr/>
          <p:nvPr/>
        </p:nvCxnSpPr>
        <p:spPr>
          <a:xfrm>
            <a:off x="4440832" y="2098964"/>
            <a:ext cx="1656000"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CBC884A6-328E-7949-83D3-132E13380931}"/>
              </a:ext>
            </a:extLst>
          </p:cNvPr>
          <p:cNvCxnSpPr>
            <a:cxnSpLocks/>
          </p:cNvCxnSpPr>
          <p:nvPr/>
        </p:nvCxnSpPr>
        <p:spPr>
          <a:xfrm flipH="1">
            <a:off x="4429086" y="2708563"/>
            <a:ext cx="165600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5CD3549B-89B8-2F40-B9EB-F268314F71FC}"/>
              </a:ext>
            </a:extLst>
          </p:cNvPr>
          <p:cNvSpPr/>
          <p:nvPr/>
        </p:nvSpPr>
        <p:spPr>
          <a:xfrm>
            <a:off x="6219598" y="1885032"/>
            <a:ext cx="3290007" cy="2585323"/>
          </a:xfrm>
          <a:prstGeom prst="rect">
            <a:avLst/>
          </a:prstGeom>
          <a:solidFill>
            <a:srgbClr val="263238"/>
          </a:solidFill>
          <a:effectLst>
            <a:outerShdw blurRad="50800" dist="38100" dir="2700000" algn="tl" rotWithShape="0">
              <a:prstClr val="black">
                <a:alpha val="40000"/>
              </a:prstClr>
            </a:outerShdw>
          </a:effectLst>
        </p:spPr>
        <p:txBody>
          <a:bodyPr wrap="square">
            <a:spAutoFit/>
          </a:bodyPr>
          <a:lstStyle/>
          <a:p>
            <a:r>
              <a:rPr lang="en-US" sz="1200" i="1" dirty="0">
                <a:solidFill>
                  <a:srgbClr val="C792EA"/>
                </a:solidFill>
              </a:rPr>
              <a:t>import </a:t>
            </a:r>
            <a:r>
              <a:rPr lang="en-US" sz="1200" dirty="0">
                <a:solidFill>
                  <a:srgbClr val="89DDFF"/>
                </a:solidFill>
              </a:rPr>
              <a:t>{</a:t>
            </a:r>
            <a:r>
              <a:rPr lang="en-US" sz="1200" dirty="0">
                <a:solidFill>
                  <a:srgbClr val="FFCB6B"/>
                </a:solidFill>
              </a:rPr>
              <a:t>PolymerElement</a:t>
            </a:r>
            <a:r>
              <a:rPr lang="en-US" sz="1200" dirty="0">
                <a:solidFill>
                  <a:srgbClr val="89DDFF"/>
                </a:solidFill>
              </a:rPr>
              <a:t>, </a:t>
            </a:r>
            <a:r>
              <a:rPr lang="en-US" sz="1200" dirty="0">
                <a:solidFill>
                  <a:srgbClr val="82AAFF"/>
                </a:solidFill>
              </a:rPr>
              <a:t>html</a:t>
            </a:r>
            <a:r>
              <a:rPr lang="en-US" sz="1200" dirty="0">
                <a:solidFill>
                  <a:srgbClr val="89DDFF"/>
                </a:solidFill>
              </a:rPr>
              <a:t>} </a:t>
            </a:r>
            <a:r>
              <a:rPr lang="en-US" sz="1200" i="1" dirty="0">
                <a:solidFill>
                  <a:srgbClr val="C792EA"/>
                </a:solidFill>
              </a:rPr>
              <a:t>from </a:t>
            </a:r>
            <a:r>
              <a:rPr lang="en-US" sz="1200" dirty="0">
                <a:solidFill>
                  <a:srgbClr val="C3E88D"/>
                </a:solidFill>
              </a:rPr>
              <a:t>'@polymer/polymer/polymer-element.js'</a:t>
            </a:r>
            <a:r>
              <a:rPr lang="en-US" sz="1200" dirty="0">
                <a:solidFill>
                  <a:srgbClr val="89DDFF"/>
                </a:solidFill>
              </a:rPr>
              <a:t>;</a:t>
            </a:r>
            <a:br>
              <a:rPr lang="en-US" sz="1200" dirty="0">
                <a:solidFill>
                  <a:srgbClr val="89DDFF"/>
                </a:solidFill>
              </a:rPr>
            </a:br>
            <a:br>
              <a:rPr lang="en-US" sz="1200" dirty="0">
                <a:solidFill>
                  <a:srgbClr val="89DDFF"/>
                </a:solidFill>
              </a:rPr>
            </a:br>
            <a:br>
              <a:rPr lang="en-US" sz="1200" dirty="0">
                <a:solidFill>
                  <a:srgbClr val="89DDFF"/>
                </a:solidFill>
              </a:rPr>
            </a:br>
            <a:r>
              <a:rPr lang="en-US" sz="1200" i="1" dirty="0">
                <a:solidFill>
                  <a:srgbClr val="C792EA"/>
                </a:solidFill>
              </a:rPr>
              <a:t>class </a:t>
            </a:r>
            <a:r>
              <a:rPr lang="en-US" sz="1200" dirty="0">
                <a:solidFill>
                  <a:srgbClr val="FFCB6B"/>
                </a:solidFill>
              </a:rPr>
              <a:t>HelloWorld </a:t>
            </a:r>
            <a:r>
              <a:rPr lang="en-US" sz="1200" i="1" dirty="0">
                <a:solidFill>
                  <a:srgbClr val="C792EA"/>
                </a:solidFill>
              </a:rPr>
              <a:t>extends </a:t>
            </a:r>
            <a:r>
              <a:rPr lang="en-US" sz="1200" dirty="0">
                <a:solidFill>
                  <a:srgbClr val="FFCB6B"/>
                </a:solidFill>
              </a:rPr>
              <a:t>PolymerElement </a:t>
            </a:r>
            <a:r>
              <a:rPr lang="en-US" sz="1200" dirty="0">
                <a:solidFill>
                  <a:srgbClr val="89DDFF"/>
                </a:solidFill>
              </a:rPr>
              <a:t>{</a:t>
            </a:r>
            <a:br>
              <a:rPr lang="en-US" sz="1200" dirty="0">
                <a:solidFill>
                  <a:srgbClr val="89DDFF"/>
                </a:solidFill>
              </a:rPr>
            </a:br>
            <a:r>
              <a:rPr lang="en-US" sz="1200" dirty="0">
                <a:solidFill>
                  <a:srgbClr val="89DDFF"/>
                </a:solidFill>
              </a:rPr>
              <a:t>    </a:t>
            </a:r>
            <a:r>
              <a:rPr lang="en-US" sz="1200" i="1" dirty="0">
                <a:solidFill>
                  <a:srgbClr val="C792EA"/>
                </a:solidFill>
              </a:rPr>
              <a:t>constructor() {}</a:t>
            </a:r>
          </a:p>
          <a:p>
            <a:endParaRPr lang="en-US" sz="1200" i="1" dirty="0">
              <a:solidFill>
                <a:srgbClr val="C792EA"/>
              </a:solidFill>
            </a:endParaRPr>
          </a:p>
          <a:p>
            <a:r>
              <a:rPr lang="en-US" sz="1200" i="1" dirty="0">
                <a:solidFill>
                  <a:srgbClr val="C792EA"/>
                </a:solidFill>
              </a:rPr>
              <a:t>     </a:t>
            </a:r>
          </a:p>
          <a:p>
            <a:r>
              <a:rPr lang="en-US" sz="1200" dirty="0">
                <a:solidFill>
                  <a:srgbClr val="89DDFF"/>
                </a:solidFill>
              </a:rPr>
              <a:t>}</a:t>
            </a:r>
            <a:br>
              <a:rPr lang="en-US" sz="1200" dirty="0">
                <a:solidFill>
                  <a:srgbClr val="89DDFF"/>
                </a:solidFill>
              </a:rPr>
            </a:br>
            <a:br>
              <a:rPr lang="en-US" sz="1200" dirty="0">
                <a:solidFill>
                  <a:srgbClr val="89DDFF"/>
                </a:solidFill>
              </a:rPr>
            </a:br>
            <a:r>
              <a:rPr lang="en-US" sz="1200" dirty="0">
                <a:solidFill>
                  <a:srgbClr val="EEFFE3"/>
                </a:solidFill>
              </a:rPr>
              <a:t>window</a:t>
            </a:r>
            <a:r>
              <a:rPr lang="en-US" sz="1200" dirty="0">
                <a:solidFill>
                  <a:srgbClr val="89DDFF"/>
                </a:solidFill>
              </a:rPr>
              <a:t>.</a:t>
            </a:r>
            <a:r>
              <a:rPr lang="en-US" sz="1200" dirty="0">
                <a:solidFill>
                  <a:srgbClr val="EEFFE3"/>
                </a:solidFill>
              </a:rPr>
              <a:t>customElements</a:t>
            </a:r>
            <a:r>
              <a:rPr lang="en-US" sz="1200" dirty="0">
                <a:solidFill>
                  <a:srgbClr val="89DDFF"/>
                </a:solidFill>
              </a:rPr>
              <a:t>.</a:t>
            </a:r>
            <a:r>
              <a:rPr lang="en-US" sz="1200" dirty="0">
                <a:solidFill>
                  <a:srgbClr val="82AAFF"/>
                </a:solidFill>
              </a:rPr>
              <a:t>define</a:t>
            </a:r>
            <a:r>
              <a:rPr lang="en-US" sz="1200" dirty="0">
                <a:solidFill>
                  <a:srgbClr val="89DDFF"/>
                </a:solidFill>
              </a:rPr>
              <a:t>(</a:t>
            </a:r>
            <a:r>
              <a:rPr lang="en-US" sz="1200" dirty="0">
                <a:solidFill>
                  <a:srgbClr val="C3E88D"/>
                </a:solidFill>
              </a:rPr>
              <a:t>'hello-world'</a:t>
            </a:r>
            <a:r>
              <a:rPr lang="en-US" sz="1200" dirty="0">
                <a:solidFill>
                  <a:srgbClr val="89DDFF"/>
                </a:solidFill>
              </a:rPr>
              <a:t>, </a:t>
            </a:r>
            <a:r>
              <a:rPr lang="en-US" sz="1200" dirty="0">
                <a:solidFill>
                  <a:srgbClr val="FFCB6B"/>
                </a:solidFill>
              </a:rPr>
              <a:t>HelloWorld</a:t>
            </a:r>
            <a:r>
              <a:rPr lang="en-US" sz="1200" dirty="0">
                <a:solidFill>
                  <a:srgbClr val="89DDFF"/>
                </a:solidFill>
              </a:rPr>
              <a:t>);</a:t>
            </a:r>
            <a:br>
              <a:rPr lang="en-US" dirty="0">
                <a:solidFill>
                  <a:srgbClr val="89DDFF"/>
                </a:solidFill>
              </a:rPr>
            </a:br>
            <a:endParaRPr lang="en-US" dirty="0"/>
          </a:p>
        </p:txBody>
      </p:sp>
      <p:sp>
        <p:nvSpPr>
          <p:cNvPr id="14" name="Rectangle 13">
            <a:extLst>
              <a:ext uri="{FF2B5EF4-FFF2-40B4-BE49-F238E27FC236}">
                <a16:creationId xmlns:a16="http://schemas.microsoft.com/office/drawing/2014/main" id="{01ED1E95-2A75-5F4E-A67F-AF0A09B19978}"/>
              </a:ext>
            </a:extLst>
          </p:cNvPr>
          <p:cNvSpPr/>
          <p:nvPr/>
        </p:nvSpPr>
        <p:spPr>
          <a:xfrm>
            <a:off x="906244" y="1885032"/>
            <a:ext cx="3472488" cy="1107996"/>
          </a:xfrm>
          <a:prstGeom prst="rect">
            <a:avLst/>
          </a:prstGeom>
          <a:solidFill>
            <a:srgbClr val="263238"/>
          </a:solidFill>
          <a:effectLst>
            <a:outerShdw blurRad="50800" dist="38100" dir="2700000" algn="tl" rotWithShape="0">
              <a:prstClr val="black">
                <a:alpha val="40000"/>
              </a:prstClr>
            </a:outerShdw>
          </a:effectLst>
        </p:spPr>
        <p:txBody>
          <a:bodyPr wrap="square">
            <a:spAutoFit/>
          </a:bodyPr>
          <a:lstStyle/>
          <a:p>
            <a:r>
              <a:rPr lang="en-US" sz="1200" dirty="0">
                <a:solidFill>
                  <a:srgbClr val="ACE4FF"/>
                </a:solidFill>
              </a:rPr>
              <a:t>&lt;!doctype </a:t>
            </a:r>
            <a:r>
              <a:rPr lang="en-US" sz="1200" i="1" dirty="0">
                <a:solidFill>
                  <a:srgbClr val="FFCB6B"/>
                </a:solidFill>
              </a:rPr>
              <a:t>html</a:t>
            </a:r>
            <a:r>
              <a:rPr lang="en-US" sz="1200" dirty="0">
                <a:solidFill>
                  <a:srgbClr val="ACE4FF"/>
                </a:solidFill>
              </a:rPr>
              <a:t>&gt;</a:t>
            </a:r>
            <a:br>
              <a:rPr lang="en-US" sz="1200" dirty="0">
                <a:solidFill>
                  <a:srgbClr val="ACE4FF"/>
                </a:solidFill>
              </a:rPr>
            </a:br>
            <a:r>
              <a:rPr lang="en-US" sz="1200" dirty="0">
                <a:solidFill>
                  <a:srgbClr val="ACE4FF"/>
                </a:solidFill>
              </a:rPr>
              <a:t>&lt;</a:t>
            </a:r>
            <a:r>
              <a:rPr lang="en-US" sz="1200" dirty="0">
                <a:solidFill>
                  <a:srgbClr val="F07178"/>
                </a:solidFill>
              </a:rPr>
              <a:t>html </a:t>
            </a:r>
            <a:r>
              <a:rPr lang="en-US" sz="1200" i="1" dirty="0">
                <a:solidFill>
                  <a:srgbClr val="FFCB6B"/>
                </a:solidFill>
              </a:rPr>
              <a:t>lang=</a:t>
            </a:r>
            <a:r>
              <a:rPr lang="en-US" sz="1200" dirty="0">
                <a:solidFill>
                  <a:srgbClr val="C3E88D"/>
                </a:solidFill>
              </a:rPr>
              <a:t>"</a:t>
            </a:r>
            <a:r>
              <a:rPr lang="en-US" sz="1200" dirty="0" err="1">
                <a:solidFill>
                  <a:srgbClr val="C3E88D"/>
                </a:solidFill>
              </a:rPr>
              <a:t>en</a:t>
            </a:r>
            <a:r>
              <a:rPr lang="en-US" sz="1200" dirty="0">
                <a:solidFill>
                  <a:srgbClr val="C3E88D"/>
                </a:solidFill>
              </a:rPr>
              <a:t>"</a:t>
            </a:r>
            <a:r>
              <a:rPr lang="en-US" sz="1200" dirty="0">
                <a:solidFill>
                  <a:srgbClr val="ACE4FF"/>
                </a:solidFill>
              </a:rPr>
              <a:t>&gt;</a:t>
            </a:r>
            <a:br>
              <a:rPr lang="en-US" sz="1200" dirty="0">
                <a:solidFill>
                  <a:srgbClr val="ACE4FF"/>
                </a:solidFill>
              </a:rPr>
            </a:br>
            <a:r>
              <a:rPr lang="en-US" sz="1200" dirty="0">
                <a:solidFill>
                  <a:srgbClr val="ACE4FF"/>
                </a:solidFill>
              </a:rPr>
              <a:t>    &lt;</a:t>
            </a:r>
            <a:r>
              <a:rPr lang="en-US" sz="1200" dirty="0">
                <a:solidFill>
                  <a:srgbClr val="F07178"/>
                </a:solidFill>
              </a:rPr>
              <a:t>h1</a:t>
            </a:r>
            <a:r>
              <a:rPr lang="en-US" sz="1200" dirty="0">
                <a:solidFill>
                  <a:srgbClr val="ACE4FF"/>
                </a:solidFill>
              </a:rPr>
              <a:t>&gt;Hello World&lt;/</a:t>
            </a:r>
            <a:r>
              <a:rPr lang="en-US" sz="1200" dirty="0">
                <a:solidFill>
                  <a:srgbClr val="F07178"/>
                </a:solidFill>
              </a:rPr>
              <a:t>h1</a:t>
            </a:r>
            <a:r>
              <a:rPr lang="en-US" sz="1200" dirty="0">
                <a:solidFill>
                  <a:srgbClr val="ACE4FF"/>
                </a:solidFill>
              </a:rPr>
              <a:t>&gt;</a:t>
            </a:r>
            <a:br>
              <a:rPr lang="en-US" sz="1200" dirty="0">
                <a:solidFill>
                  <a:srgbClr val="ACE4FF"/>
                </a:solidFill>
              </a:rPr>
            </a:br>
            <a:r>
              <a:rPr lang="en-US" sz="1200" dirty="0">
                <a:solidFill>
                  <a:srgbClr val="ACE4FF"/>
                </a:solidFill>
              </a:rPr>
              <a:t>&lt;/</a:t>
            </a:r>
            <a:r>
              <a:rPr lang="en-US" sz="1200" dirty="0">
                <a:solidFill>
                  <a:srgbClr val="F07178"/>
                </a:solidFill>
              </a:rPr>
              <a:t>html</a:t>
            </a:r>
            <a:r>
              <a:rPr lang="en-US" sz="1200" dirty="0">
                <a:solidFill>
                  <a:srgbClr val="ACE4FF"/>
                </a:solidFill>
              </a:rPr>
              <a:t>&gt;</a:t>
            </a:r>
            <a:br>
              <a:rPr lang="en-US" dirty="0">
                <a:solidFill>
                  <a:srgbClr val="ACE4FF"/>
                </a:solidFill>
              </a:rPr>
            </a:br>
            <a:endParaRPr lang="en-US" dirty="0"/>
          </a:p>
        </p:txBody>
      </p:sp>
      <p:sp>
        <p:nvSpPr>
          <p:cNvPr id="15" name="TextBox 14">
            <a:extLst>
              <a:ext uri="{FF2B5EF4-FFF2-40B4-BE49-F238E27FC236}">
                <a16:creationId xmlns:a16="http://schemas.microsoft.com/office/drawing/2014/main" id="{90ADC588-4897-F546-804E-A96B1D4284F7}"/>
              </a:ext>
            </a:extLst>
          </p:cNvPr>
          <p:cNvSpPr txBox="1"/>
          <p:nvPr/>
        </p:nvSpPr>
        <p:spPr>
          <a:xfrm>
            <a:off x="1995055" y="1515774"/>
            <a:ext cx="2161309" cy="288147"/>
          </a:xfrm>
          <a:prstGeom prst="rect">
            <a:avLst/>
          </a:prstGeom>
          <a:noFill/>
        </p:spPr>
        <p:txBody>
          <a:bodyPr wrap="square" lIns="36000" tIns="36000" rIns="36000" bIns="36000" rtlCol="0">
            <a:spAutoFit/>
          </a:bodyPr>
          <a:lstStyle/>
          <a:p>
            <a:r>
              <a:rPr lang="en-US" sz="1400" dirty="0"/>
              <a:t>HTML (View)</a:t>
            </a:r>
          </a:p>
        </p:txBody>
      </p:sp>
      <p:sp>
        <p:nvSpPr>
          <p:cNvPr id="16" name="TextBox 15">
            <a:extLst>
              <a:ext uri="{FF2B5EF4-FFF2-40B4-BE49-F238E27FC236}">
                <a16:creationId xmlns:a16="http://schemas.microsoft.com/office/drawing/2014/main" id="{AEA8709A-2E1D-C24D-9453-617ED9A08183}"/>
              </a:ext>
            </a:extLst>
          </p:cNvPr>
          <p:cNvSpPr txBox="1"/>
          <p:nvPr/>
        </p:nvSpPr>
        <p:spPr>
          <a:xfrm>
            <a:off x="6771409" y="1515774"/>
            <a:ext cx="2478423" cy="288147"/>
          </a:xfrm>
          <a:prstGeom prst="rect">
            <a:avLst/>
          </a:prstGeom>
          <a:noFill/>
        </p:spPr>
        <p:txBody>
          <a:bodyPr wrap="square" lIns="36000" tIns="36000" rIns="36000" bIns="36000" rtlCol="0">
            <a:spAutoFit/>
          </a:bodyPr>
          <a:lstStyle/>
          <a:p>
            <a:r>
              <a:rPr lang="en-US" sz="1400" dirty="0" err="1"/>
              <a:t>Javascript</a:t>
            </a:r>
            <a:r>
              <a:rPr lang="en-US" sz="1400" dirty="0"/>
              <a:t> class (Controller)</a:t>
            </a:r>
          </a:p>
        </p:txBody>
      </p:sp>
      <p:sp>
        <p:nvSpPr>
          <p:cNvPr id="18" name="Rectangle 17">
            <a:extLst>
              <a:ext uri="{FF2B5EF4-FFF2-40B4-BE49-F238E27FC236}">
                <a16:creationId xmlns:a16="http://schemas.microsoft.com/office/drawing/2014/main" id="{3A496CFC-A79F-164D-90D0-B304CF6F404C}"/>
              </a:ext>
            </a:extLst>
          </p:cNvPr>
          <p:cNvSpPr/>
          <p:nvPr/>
        </p:nvSpPr>
        <p:spPr>
          <a:xfrm>
            <a:off x="602673" y="1134808"/>
            <a:ext cx="10806545" cy="4881528"/>
          </a:xfrm>
          <a:prstGeom prst="rect">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lnSpc>
                <a:spcPct val="90000"/>
              </a:lnSpc>
            </a:pPr>
            <a:endParaRPr lang="en-US" sz="1600" dirty="0" err="1">
              <a:solidFill>
                <a:schemeClr val="tx1"/>
              </a:solidFill>
            </a:endParaRPr>
          </a:p>
        </p:txBody>
      </p:sp>
    </p:spTree>
    <p:extLst>
      <p:ext uri="{BB962C8B-B14F-4D97-AF65-F5344CB8AC3E}">
        <p14:creationId xmlns:p14="http://schemas.microsoft.com/office/powerpoint/2010/main" val="2142718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6BBCCEF2-FB2E-0241-9A28-94C6CC30CE5D}"/>
              </a:ext>
            </a:extLst>
          </p:cNvPr>
          <p:cNvGraphicFramePr>
            <a:graphicFrameLocks noGrp="1"/>
          </p:cNvGraphicFramePr>
          <p:nvPr>
            <p:ph idx="1"/>
            <p:extLst>
              <p:ext uri="{D42A27DB-BD31-4B8C-83A1-F6EECF244321}">
                <p14:modId xmlns:p14="http://schemas.microsoft.com/office/powerpoint/2010/main" val="2474781449"/>
              </p:ext>
            </p:extLst>
          </p:nvPr>
        </p:nvGraphicFramePr>
        <p:xfrm>
          <a:off x="1712913" y="1145055"/>
          <a:ext cx="10479087" cy="49228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Components structure</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8</a:t>
            </a:fld>
            <a:endParaRPr lang="en-GB" noProof="0" dirty="0"/>
          </a:p>
        </p:txBody>
      </p:sp>
      <p:sp>
        <p:nvSpPr>
          <p:cNvPr id="6" name="Rectangle 5">
            <a:extLst>
              <a:ext uri="{FF2B5EF4-FFF2-40B4-BE49-F238E27FC236}">
                <a16:creationId xmlns:a16="http://schemas.microsoft.com/office/drawing/2014/main" id="{27EC6862-0741-0349-9B74-962572606A4A}"/>
              </a:ext>
            </a:extLst>
          </p:cNvPr>
          <p:cNvSpPr/>
          <p:nvPr/>
        </p:nvSpPr>
        <p:spPr>
          <a:xfrm>
            <a:off x="345134" y="1134808"/>
            <a:ext cx="4237256" cy="2585323"/>
          </a:xfrm>
          <a:prstGeom prst="rect">
            <a:avLst/>
          </a:prstGeom>
          <a:solidFill>
            <a:srgbClr val="263238"/>
          </a:solidFill>
          <a:effectLst>
            <a:outerShdw blurRad="50800" dist="38100" dir="2700000" algn="tl" rotWithShape="0">
              <a:prstClr val="black">
                <a:alpha val="40000"/>
              </a:prstClr>
            </a:outerShdw>
          </a:effectLst>
        </p:spPr>
        <p:txBody>
          <a:bodyPr wrap="square">
            <a:spAutoFit/>
          </a:bodyPr>
          <a:lstStyle/>
          <a:p>
            <a:r>
              <a:rPr lang="en-US" sz="1200" dirty="0">
                <a:solidFill>
                  <a:srgbClr val="ACE4FF"/>
                </a:solidFill>
              </a:rPr>
              <a:t>&lt;!doctype </a:t>
            </a:r>
            <a:r>
              <a:rPr lang="en-US" sz="1200" i="1" dirty="0">
                <a:solidFill>
                  <a:srgbClr val="FFCB6B"/>
                </a:solidFill>
              </a:rPr>
              <a:t>html</a:t>
            </a:r>
            <a:r>
              <a:rPr lang="en-US" sz="1200" dirty="0">
                <a:solidFill>
                  <a:srgbClr val="ACE4FF"/>
                </a:solidFill>
              </a:rPr>
              <a:t>&gt;</a:t>
            </a:r>
            <a:br>
              <a:rPr lang="en-US" sz="1200" dirty="0">
                <a:solidFill>
                  <a:srgbClr val="ACE4FF"/>
                </a:solidFill>
              </a:rPr>
            </a:br>
            <a:r>
              <a:rPr lang="en-US" sz="1200" dirty="0">
                <a:solidFill>
                  <a:srgbClr val="ACE4FF"/>
                </a:solidFill>
              </a:rPr>
              <a:t>&lt;</a:t>
            </a:r>
            <a:r>
              <a:rPr lang="en-US" sz="1200" dirty="0">
                <a:solidFill>
                  <a:srgbClr val="F07178"/>
                </a:solidFill>
              </a:rPr>
              <a:t>html </a:t>
            </a:r>
            <a:r>
              <a:rPr lang="en-US" sz="1200" i="1" dirty="0">
                <a:solidFill>
                  <a:srgbClr val="FFCB6B"/>
                </a:solidFill>
              </a:rPr>
              <a:t>lang=</a:t>
            </a:r>
            <a:r>
              <a:rPr lang="en-US" sz="1200" dirty="0">
                <a:solidFill>
                  <a:srgbClr val="C3E88D"/>
                </a:solidFill>
              </a:rPr>
              <a:t>"</a:t>
            </a:r>
            <a:r>
              <a:rPr lang="en-US" sz="1200" dirty="0" err="1">
                <a:solidFill>
                  <a:srgbClr val="C3E88D"/>
                </a:solidFill>
              </a:rPr>
              <a:t>en</a:t>
            </a:r>
            <a:r>
              <a:rPr lang="en-US" sz="1200" dirty="0">
                <a:solidFill>
                  <a:srgbClr val="C3E88D"/>
                </a:solidFill>
              </a:rPr>
              <a:t>"</a:t>
            </a:r>
            <a:r>
              <a:rPr lang="en-US" sz="1200" dirty="0">
                <a:solidFill>
                  <a:srgbClr val="ACE4FF"/>
                </a:solidFill>
              </a:rPr>
              <a:t>&gt;</a:t>
            </a:r>
            <a:br>
              <a:rPr lang="en-US" sz="1200" dirty="0">
                <a:solidFill>
                  <a:srgbClr val="ACE4FF"/>
                </a:solidFill>
              </a:rPr>
            </a:br>
            <a:r>
              <a:rPr lang="en-US" sz="1200" dirty="0">
                <a:solidFill>
                  <a:srgbClr val="ACE4FF"/>
                </a:solidFill>
              </a:rPr>
              <a:t>    &lt;</a:t>
            </a:r>
            <a:r>
              <a:rPr lang="en-US" sz="1200" dirty="0">
                <a:solidFill>
                  <a:srgbClr val="F07178"/>
                </a:solidFill>
              </a:rPr>
              <a:t>app-component</a:t>
            </a:r>
            <a:r>
              <a:rPr lang="en-US" sz="1200" dirty="0">
                <a:solidFill>
                  <a:srgbClr val="ACE4FF"/>
                </a:solidFill>
              </a:rPr>
              <a:t>&gt;</a:t>
            </a:r>
          </a:p>
          <a:p>
            <a:r>
              <a:rPr lang="en-US" sz="1200" dirty="0">
                <a:solidFill>
                  <a:srgbClr val="ACE4FF"/>
                </a:solidFill>
              </a:rPr>
              <a:t>       &lt;sub-component1&gt;</a:t>
            </a:r>
          </a:p>
          <a:p>
            <a:r>
              <a:rPr lang="en-US" sz="1200" dirty="0">
                <a:solidFill>
                  <a:srgbClr val="ACE4FF"/>
                </a:solidFill>
              </a:rPr>
              <a:t>	&lt;/sub-component3&gt;&lt;/sub-component3&gt;</a:t>
            </a:r>
          </a:p>
          <a:p>
            <a:r>
              <a:rPr lang="en-US" sz="1200" dirty="0">
                <a:solidFill>
                  <a:srgbClr val="ACE4FF"/>
                </a:solidFill>
              </a:rPr>
              <a:t>	&lt;/sub-component4&gt;&lt;/sub-component4&gt;</a:t>
            </a:r>
          </a:p>
          <a:p>
            <a:r>
              <a:rPr lang="en-US" sz="1200" dirty="0">
                <a:solidFill>
                  <a:srgbClr val="ACE4FF"/>
                </a:solidFill>
              </a:rPr>
              <a:t>      &lt;/sub-component1&gt;</a:t>
            </a:r>
          </a:p>
          <a:p>
            <a:r>
              <a:rPr lang="en-US" sz="1200" dirty="0">
                <a:solidFill>
                  <a:srgbClr val="ACE4FF"/>
                </a:solidFill>
              </a:rPr>
              <a:t>       &lt;sub-component2&gt;</a:t>
            </a:r>
          </a:p>
          <a:p>
            <a:r>
              <a:rPr lang="en-US" sz="1200" dirty="0">
                <a:solidFill>
                  <a:srgbClr val="ACE4FF"/>
                </a:solidFill>
              </a:rPr>
              <a:t>           	 &lt;/sub-component5&gt;&lt;/sub-component5&gt;</a:t>
            </a:r>
          </a:p>
          <a:p>
            <a:r>
              <a:rPr lang="en-US" sz="1200" dirty="0">
                <a:solidFill>
                  <a:srgbClr val="ACE4FF"/>
                </a:solidFill>
              </a:rPr>
              <a:t>      &lt;/sub-component2&gt;</a:t>
            </a:r>
          </a:p>
          <a:p>
            <a:r>
              <a:rPr lang="en-US" sz="1200" dirty="0">
                <a:solidFill>
                  <a:srgbClr val="ACE4FF"/>
                </a:solidFill>
              </a:rPr>
              <a:t>   &lt;/</a:t>
            </a:r>
            <a:r>
              <a:rPr lang="en-US" sz="1200" dirty="0">
                <a:solidFill>
                  <a:srgbClr val="F07178"/>
                </a:solidFill>
              </a:rPr>
              <a:t>app-component</a:t>
            </a:r>
            <a:r>
              <a:rPr lang="en-US" sz="1200" dirty="0">
                <a:solidFill>
                  <a:srgbClr val="ACE4FF"/>
                </a:solidFill>
              </a:rPr>
              <a:t>&gt;</a:t>
            </a:r>
            <a:br>
              <a:rPr lang="en-US" sz="1200" dirty="0">
                <a:solidFill>
                  <a:srgbClr val="ACE4FF"/>
                </a:solidFill>
              </a:rPr>
            </a:br>
            <a:r>
              <a:rPr lang="en-US" sz="1200" dirty="0">
                <a:solidFill>
                  <a:srgbClr val="ACE4FF"/>
                </a:solidFill>
              </a:rPr>
              <a:t>&lt;/</a:t>
            </a:r>
            <a:r>
              <a:rPr lang="en-US" sz="1200" dirty="0">
                <a:solidFill>
                  <a:srgbClr val="F07178"/>
                </a:solidFill>
              </a:rPr>
              <a:t>html</a:t>
            </a:r>
            <a:r>
              <a:rPr lang="en-US" sz="1200" dirty="0">
                <a:solidFill>
                  <a:srgbClr val="ACE4FF"/>
                </a:solidFill>
              </a:rPr>
              <a:t>&gt;</a:t>
            </a:r>
            <a:br>
              <a:rPr lang="en-US" dirty="0">
                <a:solidFill>
                  <a:srgbClr val="ACE4FF"/>
                </a:solidFill>
              </a:rPr>
            </a:br>
            <a:endParaRPr lang="en-US" dirty="0"/>
          </a:p>
        </p:txBody>
      </p:sp>
    </p:spTree>
    <p:extLst>
      <p:ext uri="{BB962C8B-B14F-4D97-AF65-F5344CB8AC3E}">
        <p14:creationId xmlns:p14="http://schemas.microsoft.com/office/powerpoint/2010/main" val="2767279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648C46-6BFB-1746-A0F0-F1841462D3D6}"/>
              </a:ext>
            </a:extLst>
          </p:cNvPr>
          <p:cNvSpPr>
            <a:spLocks noGrp="1"/>
          </p:cNvSpPr>
          <p:nvPr>
            <p:ph type="title"/>
          </p:nvPr>
        </p:nvSpPr>
        <p:spPr/>
        <p:txBody>
          <a:bodyPr/>
          <a:lstStyle/>
          <a:p>
            <a:r>
              <a:rPr lang="en-US" dirty="0"/>
              <a:t>Polymer 3 – Polymer CLI</a:t>
            </a:r>
          </a:p>
        </p:txBody>
      </p:sp>
      <p:sp>
        <p:nvSpPr>
          <p:cNvPr id="4" name="Slide Number Placeholder 3">
            <a:extLst>
              <a:ext uri="{FF2B5EF4-FFF2-40B4-BE49-F238E27FC236}">
                <a16:creationId xmlns:a16="http://schemas.microsoft.com/office/drawing/2014/main" id="{AEF3AC12-5D57-6545-B3AD-AAF9C0FDB8F8}"/>
              </a:ext>
            </a:extLst>
          </p:cNvPr>
          <p:cNvSpPr>
            <a:spLocks noGrp="1"/>
          </p:cNvSpPr>
          <p:nvPr>
            <p:ph type="sldNum" sz="quarter" idx="11"/>
          </p:nvPr>
        </p:nvSpPr>
        <p:spPr/>
        <p:txBody>
          <a:bodyPr/>
          <a:lstStyle/>
          <a:p>
            <a:fld id="{DDD2A080-DA64-4F5C-9131-47EB793B4410}" type="slidenum">
              <a:rPr lang="en-GB" noProof="0" smtClean="0"/>
              <a:pPr/>
              <a:t>9</a:t>
            </a:fld>
            <a:endParaRPr lang="en-GB" noProof="0" dirty="0"/>
          </a:p>
        </p:txBody>
      </p:sp>
      <p:pic>
        <p:nvPicPr>
          <p:cNvPr id="5" name="Picture 4">
            <a:extLst>
              <a:ext uri="{FF2B5EF4-FFF2-40B4-BE49-F238E27FC236}">
                <a16:creationId xmlns:a16="http://schemas.microsoft.com/office/drawing/2014/main" id="{8AF9D066-5DEE-EF40-A210-0CA5E1C408D5}"/>
              </a:ext>
            </a:extLst>
          </p:cNvPr>
          <p:cNvPicPr>
            <a:picLocks noChangeAspect="1"/>
          </p:cNvPicPr>
          <p:nvPr/>
        </p:nvPicPr>
        <p:blipFill>
          <a:blip r:embed="rId2"/>
          <a:stretch>
            <a:fillRect/>
          </a:stretch>
        </p:blipFill>
        <p:spPr>
          <a:xfrm>
            <a:off x="388375" y="0"/>
            <a:ext cx="11514983" cy="6686119"/>
          </a:xfrm>
          <a:prstGeom prst="rect">
            <a:avLst/>
          </a:prstGeom>
        </p:spPr>
      </p:pic>
      <p:pic>
        <p:nvPicPr>
          <p:cNvPr id="6" name="Picture 5">
            <a:extLst>
              <a:ext uri="{FF2B5EF4-FFF2-40B4-BE49-F238E27FC236}">
                <a16:creationId xmlns:a16="http://schemas.microsoft.com/office/drawing/2014/main" id="{12D26C00-D7B0-904C-B144-A3F0D811A102}"/>
              </a:ext>
            </a:extLst>
          </p:cNvPr>
          <p:cNvPicPr>
            <a:picLocks noChangeAspect="1"/>
          </p:cNvPicPr>
          <p:nvPr/>
        </p:nvPicPr>
        <p:blipFill>
          <a:blip r:embed="rId3"/>
          <a:stretch>
            <a:fillRect/>
          </a:stretch>
        </p:blipFill>
        <p:spPr>
          <a:xfrm>
            <a:off x="9285190" y="280733"/>
            <a:ext cx="2618168" cy="2753591"/>
          </a:xfrm>
          <a:prstGeom prst="rect">
            <a:avLst/>
          </a:prstGeom>
        </p:spPr>
      </p:pic>
    </p:spTree>
    <p:extLst>
      <p:ext uri="{BB962C8B-B14F-4D97-AF65-F5344CB8AC3E}">
        <p14:creationId xmlns:p14="http://schemas.microsoft.com/office/powerpoint/2010/main" val="29630345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98755fb961bcb85c763cf62196f86d8244fc"/>
</p:tagLst>
</file>

<file path=ppt/theme/theme1.xml><?xml version="1.0" encoding="utf-8"?>
<a:theme xmlns:a="http://schemas.openxmlformats.org/drawingml/2006/main" name="ING_PP_Template_16x9_April2017">
  <a:themeElements>
    <a:clrScheme name="ING 2016">
      <a:dk1>
        <a:srgbClr val="333333"/>
      </a:dk1>
      <a:lt1>
        <a:sysClr val="window" lastClr="FFFFFF"/>
      </a:lt1>
      <a:dk2>
        <a:srgbClr val="FF6200"/>
      </a:dk2>
      <a:lt2>
        <a:srgbClr val="696969"/>
      </a:lt2>
      <a:accent1>
        <a:srgbClr val="FF6200"/>
      </a:accent1>
      <a:accent2>
        <a:srgbClr val="A8A8A8"/>
      </a:accent2>
      <a:accent3>
        <a:srgbClr val="525199"/>
      </a:accent3>
      <a:accent4>
        <a:srgbClr val="60A6DA"/>
      </a:accent4>
      <a:accent5>
        <a:srgbClr val="AB0066"/>
      </a:accent5>
      <a:accent6>
        <a:srgbClr val="D0D93C"/>
      </a:accent6>
      <a:hlink>
        <a:srgbClr val="525199"/>
      </a:hlink>
      <a:folHlink>
        <a:srgbClr val="AB0066"/>
      </a:folHlink>
    </a:clrScheme>
    <a:fontScheme name="ING ME">
      <a:majorFont>
        <a:latin typeface="ING Me"/>
        <a:ea typeface=""/>
        <a:cs typeface=""/>
      </a:majorFont>
      <a:minorFont>
        <a:latin typeface="ING Me"/>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6350">
          <a:solidFill>
            <a:schemeClr val="accent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algn="ctr">
          <a:lnSpc>
            <a:spcPct val="90000"/>
          </a:lnSpc>
          <a:defRPr sz="16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A8A8A8"/>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36000" tIns="36000" rIns="36000" bIns="36000" rtlCol="0">
        <a:spAutoFit/>
      </a:bodyPr>
      <a:lstStyle>
        <a:defPPr>
          <a:defRPr sz="1400" dirty="0" err="1" smtClean="0"/>
        </a:defPPr>
      </a:lstStyle>
    </a:txDef>
  </a:objectDefaults>
  <a:extraClrSchemeLst/>
  <a:custClrLst>
    <a:custClr name="ING Orange">
      <a:srgbClr val="FF6200"/>
    </a:custClr>
    <a:custClr name="ING Light Grey">
      <a:srgbClr val="A8A8A8"/>
    </a:custClr>
    <a:custClr name="ING Mid Grey">
      <a:srgbClr val="696969"/>
    </a:custClr>
    <a:custClr name="ING Text color">
      <a:srgbClr val="333333"/>
    </a:custClr>
    <a:custClr name="ING Indigo">
      <a:srgbClr val="525199"/>
    </a:custClr>
    <a:custClr name="ING Sky">
      <a:srgbClr val="60A6DA"/>
    </a:custClr>
    <a:custClr name="ING Fuchsia">
      <a:srgbClr val="AB0066"/>
    </a:custClr>
    <a:custClr name="ING Lime">
      <a:srgbClr val="D0D93C"/>
    </a:custClr>
    <a:custClr name="ING Leaf / Plus">
      <a:srgbClr val="349651"/>
    </a:custClr>
    <a:custClr name="ING Minus">
      <a:srgbClr val="FF0000"/>
    </a:custClr>
  </a:custClrLst>
  <a:extLst>
    <a:ext uri="{05A4C25C-085E-4340-85A3-A5531E510DB2}">
      <thm15:themeFamily xmlns:thm15="http://schemas.microsoft.com/office/thememl/2012/main" name="01 Corporate template 16x9.potx" id="{B72F318C-4168-43A3-BD78-483577BCD89C}" vid="{8F52D876-317E-44FF-A1D4-F56E443EDAD3}"/>
    </a:ext>
  </a:extLst>
</a:theme>
</file>

<file path=ppt/theme/theme2.xml><?xml version="1.0" encoding="utf-8"?>
<a:theme xmlns:a="http://schemas.openxmlformats.org/drawingml/2006/main" name="Office Theme">
  <a:themeElements>
    <a:clrScheme name="ING 2016">
      <a:dk1>
        <a:srgbClr val="333333"/>
      </a:dk1>
      <a:lt1>
        <a:sysClr val="window" lastClr="FFFFFF"/>
      </a:lt1>
      <a:dk2>
        <a:srgbClr val="FF6200"/>
      </a:dk2>
      <a:lt2>
        <a:srgbClr val="696969"/>
      </a:lt2>
      <a:accent1>
        <a:srgbClr val="FF6200"/>
      </a:accent1>
      <a:accent2>
        <a:srgbClr val="A8A8A8"/>
      </a:accent2>
      <a:accent3>
        <a:srgbClr val="525199"/>
      </a:accent3>
      <a:accent4>
        <a:srgbClr val="60A6DA"/>
      </a:accent4>
      <a:accent5>
        <a:srgbClr val="AB0066"/>
      </a:accent5>
      <a:accent6>
        <a:srgbClr val="D0D93C"/>
      </a:accent6>
      <a:hlink>
        <a:srgbClr val="525199"/>
      </a:hlink>
      <a:folHlink>
        <a:srgbClr val="AB0066"/>
      </a:folHlink>
    </a:clrScheme>
    <a:fontScheme name="ING ME">
      <a:majorFont>
        <a:latin typeface="ING Me"/>
        <a:ea typeface=""/>
        <a:cs typeface=""/>
      </a:majorFont>
      <a:minorFont>
        <a:latin typeface="ING M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ING_PP_Template_16x9_April2017</Template>
  <TotalTime>1101</TotalTime>
  <Words>578</Words>
  <Application>Microsoft Macintosh PowerPoint</Application>
  <PresentationFormat>Widescreen</PresentationFormat>
  <Paragraphs>201</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ING Me</vt:lpstr>
      <vt:lpstr>Poppins</vt:lpstr>
      <vt:lpstr>Wingdings</vt:lpstr>
      <vt:lpstr>ING_PP_Template_16x9_April2017</vt:lpstr>
      <vt:lpstr>Polymer 3 Workshop</vt:lpstr>
      <vt:lpstr>What are we going to do?</vt:lpstr>
      <vt:lpstr>Introduction</vt:lpstr>
      <vt:lpstr>Why this workshop?</vt:lpstr>
      <vt:lpstr>What is Polymer?</vt:lpstr>
      <vt:lpstr>Support in browsers</vt:lpstr>
      <vt:lpstr>Polymer 3 – Simple Component (MVC)</vt:lpstr>
      <vt:lpstr>Polymer 3 – Components structure</vt:lpstr>
      <vt:lpstr>Polymer 3 – Polymer CLI</vt:lpstr>
      <vt:lpstr>Polymer 3 - 4 component basics </vt:lpstr>
      <vt:lpstr>Polymer 3 - How to use a component in HTML?</vt:lpstr>
      <vt:lpstr>Polymer 3 - How to use a component in another component?</vt:lpstr>
      <vt:lpstr>Polymer 3 – Lifecycle events</vt:lpstr>
      <vt:lpstr>Polymer 3 - Component properties</vt:lpstr>
      <vt:lpstr>Polymer 3 - Property binding</vt:lpstr>
      <vt:lpstr>Polymer 3 - Computed properties, bind to property!</vt:lpstr>
      <vt:lpstr>Polymer 3 - Bind properties to attributes</vt:lpstr>
      <vt:lpstr>Polymer 3 - Component events (button click)</vt:lpstr>
      <vt:lpstr>Polymer 3 – Share properties between components</vt:lpstr>
      <vt:lpstr>Polymer 3 – Polymer CLI</vt:lpstr>
      <vt:lpstr>PowerPoint Presentation</vt:lpstr>
      <vt:lpstr>Getting started</vt:lpstr>
      <vt:lpstr>Resources</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Polymer 3 Workshop</dc:title>
  <dc:creator>Richard vd Molen</dc:creator>
  <cp:keywords>16x9; Think Forward; External</cp:keywords>
  <dc:description>May 2017</dc:description>
  <cp:lastModifiedBy>Microsoft Office User</cp:lastModifiedBy>
  <cp:revision>41</cp:revision>
  <cp:lastPrinted>2018-12-03T19:24:34Z</cp:lastPrinted>
  <dcterms:created xsi:type="dcterms:W3CDTF">2018-10-24T12:13:59Z</dcterms:created>
  <dcterms:modified xsi:type="dcterms:W3CDTF">2018-12-04T19:45:50Z</dcterms:modified>
  <cp:version>3</cp:version>
</cp:coreProperties>
</file>

<file path=docProps/thumbnail.jpeg>
</file>